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85" r:id="rId5"/>
    <p:sldId id="28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4" r:id="rId27"/>
    <p:sldId id="282" r:id="rId28"/>
    <p:sldId id="283" r:id="rId29"/>
    <p:sldId id="287" r:id="rId30"/>
    <p:sldId id="278" r:id="rId31"/>
    <p:sldId id="279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78A801B-A1A2-4DB1-9BE2-DD673167226B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221AD75-1BB2-448E-9B9F-A4A52A6F3117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SBS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err="1" smtClean="0"/>
              <a:t>Shaken</a:t>
            </a:r>
            <a:r>
              <a:rPr lang="fr-CA" dirty="0" smtClean="0"/>
              <a:t> Baby Syndrome</a:t>
            </a:r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84984"/>
            <a:ext cx="2143125" cy="2143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27" y="342900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50350"/>
            <a:ext cx="1814711" cy="14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2"/>
            <a:ext cx="1498848" cy="150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36" y="3115464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1" y="3284984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7" y="3873649"/>
            <a:ext cx="1524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6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1944216" cy="15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8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10" y="4293096"/>
            <a:ext cx="2393470" cy="14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20518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5880147" cy="28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0928"/>
            <a:ext cx="19526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83" y="1475433"/>
            <a:ext cx="1350718" cy="20297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4" y="696665"/>
            <a:ext cx="1564489" cy="15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0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33056"/>
            <a:ext cx="1905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0" y="902463"/>
            <a:ext cx="1339947" cy="173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29947"/>
            <a:ext cx="2072059" cy="11642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2" y="3437973"/>
            <a:ext cx="2258194" cy="13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4286035" cy="45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3889970" cy="43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2097548" cy="14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50" y="4509120"/>
            <a:ext cx="2952328" cy="13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66</TotalTime>
  <Words>4</Words>
  <Application>Microsoft Office PowerPoint</Application>
  <PresentationFormat>Affichage à l'écran 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NewsPrint</vt:lpstr>
      <vt:lpstr>SBS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CSCNO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SBS</dc:title>
  <dc:creator>Christine Lagrandeur-Anderson</dc:creator>
  <cp:lastModifiedBy>Christine Lagrandeur-Anderson</cp:lastModifiedBy>
  <cp:revision>6</cp:revision>
  <dcterms:created xsi:type="dcterms:W3CDTF">2015-10-22T17:40:12Z</dcterms:created>
  <dcterms:modified xsi:type="dcterms:W3CDTF">2015-10-22T21:35:41Z</dcterms:modified>
</cp:coreProperties>
</file>