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46" d="100"/>
          <a:sy n="46" d="100"/>
        </p:scale>
        <p:origin x="-1164" y="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a:p>
        </p:txBody>
      </p:sp>
      <p:sp>
        <p:nvSpPr>
          <p:cNvPr id="4" name="Date Placeholder 3"/>
          <p:cNvSpPr>
            <a:spLocks noGrp="1"/>
          </p:cNvSpPr>
          <p:nvPr>
            <p:ph type="dt" sz="half" idx="10"/>
          </p:nvPr>
        </p:nvSpPr>
        <p:spPr/>
        <p:txBody>
          <a:bodyPr/>
          <a:lstStyle/>
          <a:p>
            <a:fld id="{04353C12-98D4-AF4F-9B8C-0A0F05B7DB67}" type="datetimeFigureOut">
              <a:rPr lang="en-US" smtClean="0"/>
              <a:t>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C3956D-5F63-A74A-B917-4C9C2FC4AD77}" type="slidenum">
              <a:rPr lang="en-US" smtClean="0"/>
              <a:t>‹N°›</a:t>
            </a:fld>
            <a:endParaRPr lang="en-US"/>
          </a:p>
        </p:txBody>
      </p:sp>
    </p:spTree>
    <p:extLst>
      <p:ext uri="{BB962C8B-B14F-4D97-AF65-F5344CB8AC3E}">
        <p14:creationId xmlns:p14="http://schemas.microsoft.com/office/powerpoint/2010/main" val="2845358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04353C12-98D4-AF4F-9B8C-0A0F05B7DB67}" type="datetimeFigureOut">
              <a:rPr lang="en-US" smtClean="0"/>
              <a:t>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C3956D-5F63-A74A-B917-4C9C2FC4AD77}" type="slidenum">
              <a:rPr lang="en-US" smtClean="0"/>
              <a:t>‹N°›</a:t>
            </a:fld>
            <a:endParaRPr lang="en-US"/>
          </a:p>
        </p:txBody>
      </p:sp>
    </p:spTree>
    <p:extLst>
      <p:ext uri="{BB962C8B-B14F-4D97-AF65-F5344CB8AC3E}">
        <p14:creationId xmlns:p14="http://schemas.microsoft.com/office/powerpoint/2010/main" val="2282823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04353C12-98D4-AF4F-9B8C-0A0F05B7DB67}" type="datetimeFigureOut">
              <a:rPr lang="en-US" smtClean="0"/>
              <a:t>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C3956D-5F63-A74A-B917-4C9C2FC4AD77}" type="slidenum">
              <a:rPr lang="en-US" smtClean="0"/>
              <a:t>‹N°›</a:t>
            </a:fld>
            <a:endParaRPr lang="en-US"/>
          </a:p>
        </p:txBody>
      </p:sp>
    </p:spTree>
    <p:extLst>
      <p:ext uri="{BB962C8B-B14F-4D97-AF65-F5344CB8AC3E}">
        <p14:creationId xmlns:p14="http://schemas.microsoft.com/office/powerpoint/2010/main" val="2633878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04353C12-98D4-AF4F-9B8C-0A0F05B7DB67}" type="datetimeFigureOut">
              <a:rPr lang="en-US" smtClean="0"/>
              <a:t>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C3956D-5F63-A74A-B917-4C9C2FC4AD77}" type="slidenum">
              <a:rPr lang="en-US" smtClean="0"/>
              <a:t>‹N°›</a:t>
            </a:fld>
            <a:endParaRPr lang="en-US"/>
          </a:p>
        </p:txBody>
      </p:sp>
    </p:spTree>
    <p:extLst>
      <p:ext uri="{BB962C8B-B14F-4D97-AF65-F5344CB8AC3E}">
        <p14:creationId xmlns:p14="http://schemas.microsoft.com/office/powerpoint/2010/main" val="21635176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04353C12-98D4-AF4F-9B8C-0A0F05B7DB67}" type="datetimeFigureOut">
              <a:rPr lang="en-US" smtClean="0"/>
              <a:t>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C3956D-5F63-A74A-B917-4C9C2FC4AD77}" type="slidenum">
              <a:rPr lang="en-US" smtClean="0"/>
              <a:t>‹N°›</a:t>
            </a:fld>
            <a:endParaRPr lang="en-US"/>
          </a:p>
        </p:txBody>
      </p:sp>
    </p:spTree>
    <p:extLst>
      <p:ext uri="{BB962C8B-B14F-4D97-AF65-F5344CB8AC3E}">
        <p14:creationId xmlns:p14="http://schemas.microsoft.com/office/powerpoint/2010/main" val="875289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4"/>
          <p:cNvSpPr>
            <a:spLocks noGrp="1"/>
          </p:cNvSpPr>
          <p:nvPr>
            <p:ph type="dt" sz="half" idx="10"/>
          </p:nvPr>
        </p:nvSpPr>
        <p:spPr/>
        <p:txBody>
          <a:bodyPr/>
          <a:lstStyle/>
          <a:p>
            <a:fld id="{04353C12-98D4-AF4F-9B8C-0A0F05B7DB67}" type="datetimeFigureOut">
              <a:rPr lang="en-US" smtClean="0"/>
              <a:t>1/28/2015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C3956D-5F63-A74A-B917-4C9C2FC4AD77}" type="slidenum">
              <a:rPr lang="en-US" smtClean="0"/>
              <a:t>‹N°›</a:t>
            </a:fld>
            <a:endParaRPr lang="en-US"/>
          </a:p>
        </p:txBody>
      </p:sp>
    </p:spTree>
    <p:extLst>
      <p:ext uri="{BB962C8B-B14F-4D97-AF65-F5344CB8AC3E}">
        <p14:creationId xmlns:p14="http://schemas.microsoft.com/office/powerpoint/2010/main" val="3361336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6"/>
          <p:cNvSpPr>
            <a:spLocks noGrp="1"/>
          </p:cNvSpPr>
          <p:nvPr>
            <p:ph type="dt" sz="half" idx="10"/>
          </p:nvPr>
        </p:nvSpPr>
        <p:spPr/>
        <p:txBody>
          <a:bodyPr/>
          <a:lstStyle/>
          <a:p>
            <a:fld id="{04353C12-98D4-AF4F-9B8C-0A0F05B7DB67}" type="datetimeFigureOut">
              <a:rPr lang="en-US" smtClean="0"/>
              <a:t>1/28/2015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C3956D-5F63-A74A-B917-4C9C2FC4AD77}" type="slidenum">
              <a:rPr lang="en-US" smtClean="0"/>
              <a:t>‹N°›</a:t>
            </a:fld>
            <a:endParaRPr lang="en-US"/>
          </a:p>
        </p:txBody>
      </p:sp>
    </p:spTree>
    <p:extLst>
      <p:ext uri="{BB962C8B-B14F-4D97-AF65-F5344CB8AC3E}">
        <p14:creationId xmlns:p14="http://schemas.microsoft.com/office/powerpoint/2010/main" val="3779245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fld id="{04353C12-98D4-AF4F-9B8C-0A0F05B7DB67}" type="datetimeFigureOut">
              <a:rPr lang="en-US" smtClean="0"/>
              <a:t>1/28/2015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C3956D-5F63-A74A-B917-4C9C2FC4AD77}" type="slidenum">
              <a:rPr lang="en-US" smtClean="0"/>
              <a:t>‹N°›</a:t>
            </a:fld>
            <a:endParaRPr lang="en-US"/>
          </a:p>
        </p:txBody>
      </p:sp>
    </p:spTree>
    <p:extLst>
      <p:ext uri="{BB962C8B-B14F-4D97-AF65-F5344CB8AC3E}">
        <p14:creationId xmlns:p14="http://schemas.microsoft.com/office/powerpoint/2010/main" val="677919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353C12-98D4-AF4F-9B8C-0A0F05B7DB67}" type="datetimeFigureOut">
              <a:rPr lang="en-US" smtClean="0"/>
              <a:t>1/28/2015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C3956D-5F63-A74A-B917-4C9C2FC4AD77}" type="slidenum">
              <a:rPr lang="en-US" smtClean="0"/>
              <a:t>‹N°›</a:t>
            </a:fld>
            <a:endParaRPr lang="en-US"/>
          </a:p>
        </p:txBody>
      </p:sp>
    </p:spTree>
    <p:extLst>
      <p:ext uri="{BB962C8B-B14F-4D97-AF65-F5344CB8AC3E}">
        <p14:creationId xmlns:p14="http://schemas.microsoft.com/office/powerpoint/2010/main" val="1919351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04353C12-98D4-AF4F-9B8C-0A0F05B7DB67}" type="datetimeFigureOut">
              <a:rPr lang="en-US" smtClean="0"/>
              <a:t>1/28/2015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C3956D-5F63-A74A-B917-4C9C2FC4AD77}" type="slidenum">
              <a:rPr lang="en-US" smtClean="0"/>
              <a:t>‹N°›</a:t>
            </a:fld>
            <a:endParaRPr lang="en-US"/>
          </a:p>
        </p:txBody>
      </p:sp>
    </p:spTree>
    <p:extLst>
      <p:ext uri="{BB962C8B-B14F-4D97-AF65-F5344CB8AC3E}">
        <p14:creationId xmlns:p14="http://schemas.microsoft.com/office/powerpoint/2010/main" val="1097749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04353C12-98D4-AF4F-9B8C-0A0F05B7DB67}" type="datetimeFigureOut">
              <a:rPr lang="en-US" smtClean="0"/>
              <a:t>1/28/2015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C3956D-5F63-A74A-B917-4C9C2FC4AD77}" type="slidenum">
              <a:rPr lang="en-US" smtClean="0"/>
              <a:t>‹N°›</a:t>
            </a:fld>
            <a:endParaRPr lang="en-US"/>
          </a:p>
        </p:txBody>
      </p:sp>
    </p:spTree>
    <p:extLst>
      <p:ext uri="{BB962C8B-B14F-4D97-AF65-F5344CB8AC3E}">
        <p14:creationId xmlns:p14="http://schemas.microsoft.com/office/powerpoint/2010/main" val="2191477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CA"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353C12-98D4-AF4F-9B8C-0A0F05B7DB67}" type="datetimeFigureOut">
              <a:rPr lang="en-US" smtClean="0"/>
              <a:t>1/28/2015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C3956D-5F63-A74A-B917-4C9C2FC4AD77}" type="slidenum">
              <a:rPr lang="en-US" smtClean="0"/>
              <a:t>‹N°›</a:t>
            </a:fld>
            <a:endParaRPr lang="en-US"/>
          </a:p>
        </p:txBody>
      </p:sp>
    </p:spTree>
    <p:extLst>
      <p:ext uri="{BB962C8B-B14F-4D97-AF65-F5344CB8AC3E}">
        <p14:creationId xmlns:p14="http://schemas.microsoft.com/office/powerpoint/2010/main" val="7234550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Love? </a:t>
            </a:r>
            <a:endParaRPr lang="en-US" dirty="0"/>
          </a:p>
        </p:txBody>
      </p:sp>
      <p:sp>
        <p:nvSpPr>
          <p:cNvPr id="3" name="Subtitle 2"/>
          <p:cNvSpPr>
            <a:spLocks noGrp="1"/>
          </p:cNvSpPr>
          <p:nvPr>
            <p:ph type="subTitle" idx="1"/>
          </p:nvPr>
        </p:nvSpPr>
        <p:spPr/>
        <p:txBody>
          <a:bodyPr/>
          <a:lstStyle/>
          <a:p>
            <a:r>
              <a:rPr lang="en-US" dirty="0" smtClean="0"/>
              <a:t>Real or not?</a:t>
            </a:r>
            <a:endParaRPr lang="en-US" dirty="0"/>
          </a:p>
        </p:txBody>
      </p:sp>
    </p:spTree>
    <p:extLst>
      <p:ext uri="{BB962C8B-B14F-4D97-AF65-F5344CB8AC3E}">
        <p14:creationId xmlns:p14="http://schemas.microsoft.com/office/powerpoint/2010/main" val="787313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CA" b="1" dirty="0" smtClean="0"/>
              <a:t>What is Love?</a:t>
            </a:r>
          </a:p>
        </p:txBody>
      </p:sp>
      <p:sp>
        <p:nvSpPr>
          <p:cNvPr id="3" name="Content Placeholder 2"/>
          <p:cNvSpPr>
            <a:spLocks noGrp="1"/>
          </p:cNvSpPr>
          <p:nvPr>
            <p:ph idx="1"/>
          </p:nvPr>
        </p:nvSpPr>
        <p:spPr/>
        <p:txBody>
          <a:bodyPr/>
          <a:lstStyle/>
          <a:p>
            <a:pPr eaLnBrk="1" hangingPunct="1"/>
            <a:r>
              <a:rPr lang="en-CA" smtClean="0"/>
              <a:t>Robert Sternberg, an American psychologist, interviewed hundreds of men and women who said they were in love and analyzed their responses to determine the qualities of romantic love and to distinguish between romantic love and friendship</a:t>
            </a:r>
          </a:p>
          <a:p>
            <a:pPr eaLnBrk="1" hangingPunct="1"/>
            <a:endParaRPr lang="en-CA" sz="800" smtClean="0"/>
          </a:p>
          <a:p>
            <a:pPr eaLnBrk="1" hangingPunct="1"/>
            <a:r>
              <a:rPr lang="en-CA" smtClean="0"/>
              <a:t>Sternberg determined that romantic love has 3 “faces”: passion, intimacy and commitment</a:t>
            </a:r>
          </a:p>
        </p:txBody>
      </p:sp>
      <p:pic>
        <p:nvPicPr>
          <p:cNvPr id="30724" name="Picture 6" descr="http://media.onsugar.com/files/ons1/407/4079287/36_2009/d37528805d02ff56_Question_Mark_Heart.jpg"/>
          <p:cNvPicPr>
            <a:picLocks noChangeAspect="1" noChangeArrowheads="1"/>
          </p:cNvPicPr>
          <p:nvPr/>
        </p:nvPicPr>
        <p:blipFill>
          <a:blip r:embed="rId2" cstate="print"/>
          <a:srcRect t="27525" b="13728"/>
          <a:stretch>
            <a:fillRect/>
          </a:stretch>
        </p:blipFill>
        <p:spPr bwMode="auto">
          <a:xfrm>
            <a:off x="7380288" y="-26988"/>
            <a:ext cx="1800225" cy="1584326"/>
          </a:xfrm>
          <a:prstGeom prst="rect">
            <a:avLst/>
          </a:prstGeom>
          <a:noFill/>
          <a:ln w="9525">
            <a:noFill/>
            <a:miter lim="800000"/>
            <a:headEnd/>
            <a:tailEnd/>
          </a:ln>
        </p:spPr>
      </p:pic>
    </p:spTree>
    <p:extLst>
      <p:ext uri="{BB962C8B-B14F-4D97-AF65-F5344CB8AC3E}">
        <p14:creationId xmlns:p14="http://schemas.microsoft.com/office/powerpoint/2010/main" val="3250248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CA" b="1" dirty="0" smtClean="0"/>
              <a:t>Robert Sternberg</a:t>
            </a:r>
          </a:p>
        </p:txBody>
      </p:sp>
      <p:sp>
        <p:nvSpPr>
          <p:cNvPr id="3" name="Content Placeholder 2"/>
          <p:cNvSpPr>
            <a:spLocks noGrp="1"/>
          </p:cNvSpPr>
          <p:nvPr>
            <p:ph idx="1"/>
          </p:nvPr>
        </p:nvSpPr>
        <p:spPr/>
        <p:txBody>
          <a:bodyPr>
            <a:normAutofit fontScale="92500" lnSpcReduction="10000"/>
          </a:bodyPr>
          <a:lstStyle/>
          <a:p>
            <a:pPr marL="514350" indent="-514350" eaLnBrk="1" hangingPunct="1">
              <a:buFont typeface="Calibri" pitchFamily="34" charset="0"/>
              <a:buAutoNum type="arabicParenR"/>
            </a:pPr>
            <a:r>
              <a:rPr lang="en-CA" b="1" i="1" smtClean="0"/>
              <a:t>Passion</a:t>
            </a:r>
            <a:r>
              <a:rPr lang="en-CA" smtClean="0"/>
              <a:t>, a strong feeling of sexual desire       for another, develops the most quickly of the three.  This probably results from a biological  drive to reproduce.</a:t>
            </a:r>
          </a:p>
          <a:p>
            <a:pPr marL="514350" indent="-514350" eaLnBrk="1" hangingPunct="1">
              <a:buFont typeface="Arial" charset="0"/>
              <a:buNone/>
            </a:pPr>
            <a:r>
              <a:rPr lang="en-CA" smtClean="0"/>
              <a:t>	</a:t>
            </a:r>
            <a:r>
              <a:rPr lang="en-CA" sz="2800" smtClean="0"/>
              <a:t>Ex. Romeo and Juliet</a:t>
            </a:r>
          </a:p>
          <a:p>
            <a:pPr marL="514350" indent="-514350" eaLnBrk="1" hangingPunct="1">
              <a:buFont typeface="Calibri" pitchFamily="34" charset="0"/>
              <a:buAutoNum type="arabicParenR" startAt="2"/>
            </a:pPr>
            <a:r>
              <a:rPr lang="en-CA" b="1" i="1" smtClean="0"/>
              <a:t> </a:t>
            </a:r>
            <a:r>
              <a:rPr lang="en-CA" smtClean="0"/>
              <a:t>The intense friendship of </a:t>
            </a:r>
            <a:r>
              <a:rPr lang="en-CA" b="1" i="1" smtClean="0"/>
              <a:t>intimacy</a:t>
            </a:r>
            <a:r>
              <a:rPr lang="en-CA" smtClean="0"/>
              <a:t> develops more slowly, as each individual shares his or her experiences, thoughts, and feeling with another and becomes willing to meet the other’s psychological needs</a:t>
            </a:r>
          </a:p>
        </p:txBody>
      </p:sp>
      <p:pic>
        <p:nvPicPr>
          <p:cNvPr id="31748" name="Picture 2" descr="http://osu.okstate.edu/acadaffr/indexProvostPic.jpg"/>
          <p:cNvPicPr>
            <a:picLocks noChangeAspect="1" noChangeArrowheads="1"/>
          </p:cNvPicPr>
          <p:nvPr/>
        </p:nvPicPr>
        <p:blipFill>
          <a:blip r:embed="rId2" cstate="print"/>
          <a:srcRect/>
          <a:stretch>
            <a:fillRect/>
          </a:stretch>
        </p:blipFill>
        <p:spPr bwMode="auto">
          <a:xfrm>
            <a:off x="7740650" y="0"/>
            <a:ext cx="1403350" cy="1984375"/>
          </a:xfrm>
          <a:prstGeom prst="rect">
            <a:avLst/>
          </a:prstGeom>
          <a:noFill/>
          <a:ln w="9525">
            <a:noFill/>
            <a:miter lim="800000"/>
            <a:headEnd/>
            <a:tailEnd/>
          </a:ln>
        </p:spPr>
      </p:pic>
    </p:spTree>
    <p:extLst>
      <p:ext uri="{BB962C8B-B14F-4D97-AF65-F5344CB8AC3E}">
        <p14:creationId xmlns:p14="http://schemas.microsoft.com/office/powerpoint/2010/main" val="4020231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r>
              <a:rPr lang="en-CA" b="1" dirty="0" smtClean="0"/>
              <a:t>Robert Sternberg</a:t>
            </a:r>
          </a:p>
        </p:txBody>
      </p:sp>
      <p:sp>
        <p:nvSpPr>
          <p:cNvPr id="3" name="Content Placeholder 2"/>
          <p:cNvSpPr>
            <a:spLocks noGrp="1"/>
          </p:cNvSpPr>
          <p:nvPr>
            <p:ph idx="1"/>
          </p:nvPr>
        </p:nvSpPr>
        <p:spPr/>
        <p:txBody>
          <a:bodyPr>
            <a:normAutofit fontScale="92500"/>
          </a:bodyPr>
          <a:lstStyle/>
          <a:p>
            <a:pPr marL="514350" indent="-514350" eaLnBrk="1" hangingPunct="1">
              <a:buFont typeface="Calibri" pitchFamily="34" charset="0"/>
              <a:buAutoNum type="arabicParenR" startAt="3"/>
            </a:pPr>
            <a:r>
              <a:rPr lang="en-CA" b="1" i="1" smtClean="0"/>
              <a:t>Commitment</a:t>
            </a:r>
            <a:r>
              <a:rPr lang="en-CA" smtClean="0"/>
              <a:t> to maintaining the    relationship grows as the rewards of being in this relationship instead of in others become evident and individuals accept reciprocal roles and mutual interdependence</a:t>
            </a:r>
          </a:p>
          <a:p>
            <a:pPr marL="514350" indent="-514350" eaLnBrk="1" hangingPunct="1"/>
            <a:r>
              <a:rPr lang="en-CA" smtClean="0"/>
              <a:t>Sternberg chose to represent love as a triangle so that relationships with various proportions of passion, intimacy and commitment could be depicted by varying the length of the sides</a:t>
            </a:r>
          </a:p>
        </p:txBody>
      </p:sp>
      <p:pic>
        <p:nvPicPr>
          <p:cNvPr id="32772" name="Picture 2" descr="http://osu.okstate.edu/acadaffr/indexProvostPic.jpg"/>
          <p:cNvPicPr>
            <a:picLocks noChangeAspect="1" noChangeArrowheads="1"/>
          </p:cNvPicPr>
          <p:nvPr/>
        </p:nvPicPr>
        <p:blipFill>
          <a:blip r:embed="rId2" cstate="print"/>
          <a:srcRect/>
          <a:stretch>
            <a:fillRect/>
          </a:stretch>
        </p:blipFill>
        <p:spPr bwMode="auto">
          <a:xfrm>
            <a:off x="7740650" y="0"/>
            <a:ext cx="1403350" cy="1984375"/>
          </a:xfrm>
          <a:prstGeom prst="rect">
            <a:avLst/>
          </a:prstGeom>
          <a:noFill/>
          <a:ln w="9525">
            <a:noFill/>
            <a:miter lim="800000"/>
            <a:headEnd/>
            <a:tailEnd/>
          </a:ln>
        </p:spPr>
      </p:pic>
    </p:spTree>
    <p:extLst>
      <p:ext uri="{BB962C8B-B14F-4D97-AF65-F5344CB8AC3E}">
        <p14:creationId xmlns:p14="http://schemas.microsoft.com/office/powerpoint/2010/main" val="3920326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hangingPunct="1"/>
            <a:r>
              <a:rPr lang="en-CA" b="1" dirty="0" smtClean="0"/>
              <a:t>Sternberg’s Love Triangle</a:t>
            </a:r>
          </a:p>
        </p:txBody>
      </p:sp>
      <p:sp>
        <p:nvSpPr>
          <p:cNvPr id="4" name="Isosceles Triangle 3"/>
          <p:cNvSpPr/>
          <p:nvPr/>
        </p:nvSpPr>
        <p:spPr>
          <a:xfrm>
            <a:off x="2339975" y="1628775"/>
            <a:ext cx="4845050" cy="4176713"/>
          </a:xfrm>
          <a:prstGeom prst="triangle">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endParaRPr lang="en-CA"/>
          </a:p>
        </p:txBody>
      </p:sp>
      <p:sp>
        <p:nvSpPr>
          <p:cNvPr id="6" name="TextBox 5"/>
          <p:cNvSpPr txBox="1"/>
          <p:nvPr/>
        </p:nvSpPr>
        <p:spPr>
          <a:xfrm>
            <a:off x="3708400" y="5805488"/>
            <a:ext cx="2376488" cy="708025"/>
          </a:xfrm>
          <a:prstGeom prst="rect">
            <a:avLst/>
          </a:prstGeom>
          <a:noFill/>
        </p:spPr>
        <p:txBody>
          <a:bodyPr>
            <a:spAutoFit/>
          </a:bodyPr>
          <a:lstStyle/>
          <a:p>
            <a:pPr>
              <a:defRPr/>
            </a:pPr>
            <a:r>
              <a:rPr lang="en-CA" sz="4000" b="1" dirty="0">
                <a:latin typeface="+mj-lt"/>
              </a:rPr>
              <a:t>PASSION</a:t>
            </a:r>
          </a:p>
        </p:txBody>
      </p:sp>
      <p:sp>
        <p:nvSpPr>
          <p:cNvPr id="8" name="TextBox 7"/>
          <p:cNvSpPr txBox="1"/>
          <p:nvPr/>
        </p:nvSpPr>
        <p:spPr>
          <a:xfrm rot="18012869">
            <a:off x="1422401" y="2925762"/>
            <a:ext cx="3670300" cy="708025"/>
          </a:xfrm>
          <a:prstGeom prst="rect">
            <a:avLst/>
          </a:prstGeom>
          <a:noFill/>
        </p:spPr>
        <p:txBody>
          <a:bodyPr>
            <a:spAutoFit/>
          </a:bodyPr>
          <a:lstStyle/>
          <a:p>
            <a:pPr>
              <a:defRPr/>
            </a:pPr>
            <a:r>
              <a:rPr lang="en-CA" sz="4000" b="1" dirty="0">
                <a:latin typeface="+mj-lt"/>
              </a:rPr>
              <a:t>COMMITMENT</a:t>
            </a:r>
          </a:p>
        </p:txBody>
      </p:sp>
      <p:sp>
        <p:nvSpPr>
          <p:cNvPr id="9" name="TextBox 8"/>
          <p:cNvSpPr txBox="1"/>
          <p:nvPr/>
        </p:nvSpPr>
        <p:spPr>
          <a:xfrm rot="3548203">
            <a:off x="5161757" y="3039269"/>
            <a:ext cx="2376487" cy="708025"/>
          </a:xfrm>
          <a:prstGeom prst="rect">
            <a:avLst/>
          </a:prstGeom>
          <a:noFill/>
        </p:spPr>
        <p:txBody>
          <a:bodyPr>
            <a:spAutoFit/>
          </a:bodyPr>
          <a:lstStyle/>
          <a:p>
            <a:pPr>
              <a:defRPr/>
            </a:pPr>
            <a:r>
              <a:rPr lang="en-CA" sz="4000" b="1" dirty="0">
                <a:latin typeface="+mj-lt"/>
              </a:rPr>
              <a:t>INTIMACY</a:t>
            </a:r>
          </a:p>
        </p:txBody>
      </p:sp>
    </p:spTree>
    <p:extLst>
      <p:ext uri="{BB962C8B-B14F-4D97-AF65-F5344CB8AC3E}">
        <p14:creationId xmlns:p14="http://schemas.microsoft.com/office/powerpoint/2010/main" val="4005206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8"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CA" b="1" dirty="0" smtClean="0"/>
              <a:t>Sternberg’s Love Triangle</a:t>
            </a:r>
          </a:p>
        </p:txBody>
      </p:sp>
      <p:sp>
        <p:nvSpPr>
          <p:cNvPr id="34819" name="Content Placeholder 2"/>
          <p:cNvSpPr>
            <a:spLocks noGrp="1"/>
          </p:cNvSpPr>
          <p:nvPr>
            <p:ph idx="1"/>
          </p:nvPr>
        </p:nvSpPr>
        <p:spPr/>
        <p:txBody>
          <a:bodyPr/>
          <a:lstStyle/>
          <a:p>
            <a:r>
              <a:rPr lang="en-CA" smtClean="0"/>
              <a:t>Love relationships based on intimacy require the individuals to fully appreciate each other’s uniqueness and separateness</a:t>
            </a:r>
          </a:p>
          <a:p>
            <a:endParaRPr lang="en-CA" smtClean="0"/>
          </a:p>
          <a:p>
            <a:r>
              <a:rPr lang="en-CA" smtClean="0"/>
              <a:t>A companionate relationship requires an understanding of what one has to offer another and what one needs from another in return</a:t>
            </a:r>
          </a:p>
        </p:txBody>
      </p:sp>
    </p:spTree>
    <p:extLst>
      <p:ext uri="{BB962C8B-B14F-4D97-AF65-F5344CB8AC3E}">
        <p14:creationId xmlns:p14="http://schemas.microsoft.com/office/powerpoint/2010/main" val="31211217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30</TotalTime>
  <Words>200</Words>
  <Application>Microsoft Office PowerPoint</Application>
  <PresentationFormat>Affichage à l'écran (4:3)</PresentationFormat>
  <Paragraphs>21</Paragraphs>
  <Slides>6</Slides>
  <Notes>0</Notes>
  <HiddenSlides>0</HiddenSlides>
  <MMClips>0</MMClips>
  <ScaleCrop>false</ScaleCrop>
  <HeadingPairs>
    <vt:vector size="4" baseType="variant">
      <vt:variant>
        <vt:lpstr>Thème</vt:lpstr>
      </vt:variant>
      <vt:variant>
        <vt:i4>1</vt:i4>
      </vt:variant>
      <vt:variant>
        <vt:lpstr>Titres des diapositives</vt:lpstr>
      </vt:variant>
      <vt:variant>
        <vt:i4>6</vt:i4>
      </vt:variant>
    </vt:vector>
  </HeadingPairs>
  <TitlesOfParts>
    <vt:vector size="7" baseType="lpstr">
      <vt:lpstr>Office Theme</vt:lpstr>
      <vt:lpstr>Love? </vt:lpstr>
      <vt:lpstr>What is Love?</vt:lpstr>
      <vt:lpstr>Robert Sternberg</vt:lpstr>
      <vt:lpstr>Robert Sternberg</vt:lpstr>
      <vt:lpstr>Sternberg’s Love Triangle</vt:lpstr>
      <vt:lpstr>Sternberg’s Love Triangle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Margaret  Baines</dc:creator>
  <cp:lastModifiedBy>Christine Lagrandeur-Anderson</cp:lastModifiedBy>
  <cp:revision>3</cp:revision>
  <dcterms:created xsi:type="dcterms:W3CDTF">2014-11-06T16:08:07Z</dcterms:created>
  <dcterms:modified xsi:type="dcterms:W3CDTF">2015-01-28T14:21:05Z</dcterms:modified>
</cp:coreProperties>
</file>