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8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4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42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268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40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069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57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60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3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1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4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6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5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1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4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00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72D03E-D013-4003-B2C4-B01217F67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333500"/>
          </a:xfrm>
        </p:spPr>
        <p:txBody>
          <a:bodyPr/>
          <a:lstStyle/>
          <a:p>
            <a:r>
              <a:rPr lang="fr-CA" dirty="0"/>
              <a:t>La légende</a:t>
            </a:r>
          </a:p>
        </p:txBody>
      </p:sp>
      <p:pic>
        <p:nvPicPr>
          <p:cNvPr id="1026" name="Picture 2" descr="f1068.png">
            <a:extLst>
              <a:ext uri="{FF2B5EF4-FFF2-40B4-BE49-F238E27FC236}">
                <a16:creationId xmlns:a16="http://schemas.microsoft.com/office/drawing/2014/main" id="{6B16999F-A7B6-44CC-97F0-40E14C549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851" y="1524000"/>
            <a:ext cx="4147194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Ã©gendes autochtones">
            <a:extLst>
              <a:ext uri="{FF2B5EF4-FFF2-40B4-BE49-F238E27FC236}">
                <a16:creationId xmlns:a16="http://schemas.microsoft.com/office/drawing/2014/main" id="{69E9A614-6431-4F40-93E3-BB1CA55BA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3028950"/>
            <a:ext cx="58864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50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844534-163B-4C24-8C36-E499E8BA0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fr-CA" sz="6000" dirty="0"/>
              <a:t>Qu’est-ce c’est?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7EBBFA-25F7-4CCA-918F-EBA59865F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755188" cy="4195481"/>
          </a:xfrm>
        </p:spPr>
        <p:txBody>
          <a:bodyPr>
            <a:normAutofit/>
          </a:bodyPr>
          <a:lstStyle/>
          <a:p>
            <a:r>
              <a:rPr lang="fr-CA" sz="2800" dirty="0"/>
              <a:t>Une </a:t>
            </a:r>
            <a:r>
              <a:rPr lang="fr-CA" sz="2800" b="1" dirty="0"/>
              <a:t>légende </a:t>
            </a:r>
            <a:r>
              <a:rPr lang="fr-CA" sz="2800" dirty="0"/>
              <a:t>est un récit fictif qui utilise un mélange de réel et de merveilleux. </a:t>
            </a:r>
          </a:p>
          <a:p>
            <a:r>
              <a:rPr lang="fr-CA" sz="2800" dirty="0"/>
              <a:t>À l’origine une légende était un récit qu’on racontait </a:t>
            </a:r>
          </a:p>
          <a:p>
            <a:r>
              <a:rPr lang="fr-CA" sz="2800" dirty="0"/>
              <a:t>L’intention d’une légende est de donner une leçon, faire la morale.</a:t>
            </a:r>
          </a:p>
          <a:p>
            <a:r>
              <a:rPr lang="fr-CA" sz="2800" dirty="0"/>
              <a:t>La légende comporte un élément qui ne peut jamais être prouvé.</a:t>
            </a:r>
          </a:p>
        </p:txBody>
      </p:sp>
      <p:pic>
        <p:nvPicPr>
          <p:cNvPr id="2052" name="Picture 4" descr="Image result for loup garou">
            <a:extLst>
              <a:ext uri="{FF2B5EF4-FFF2-40B4-BE49-F238E27FC236}">
                <a16:creationId xmlns:a16="http://schemas.microsoft.com/office/drawing/2014/main" id="{6C717D4E-46DD-4FE1-AA39-73924F99A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r="2889" b="13525"/>
          <a:stretch/>
        </p:blipFill>
        <p:spPr bwMode="auto">
          <a:xfrm>
            <a:off x="8329614" y="104774"/>
            <a:ext cx="2081212" cy="151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254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198464-9AA6-49A8-BE76-0168B1E34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90818"/>
            <a:ext cx="10374314" cy="1400530"/>
          </a:xfrm>
        </p:spPr>
        <p:txBody>
          <a:bodyPr/>
          <a:lstStyle/>
          <a:p>
            <a:r>
              <a:rPr lang="fr-CA" sz="5400" dirty="0"/>
              <a:t>Particularités de la légende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C3BA86-3641-458F-98F7-7127FBD5D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097963" cy="4195481"/>
          </a:xfrm>
        </p:spPr>
        <p:txBody>
          <a:bodyPr>
            <a:normAutofit/>
          </a:bodyPr>
          <a:lstStyle/>
          <a:p>
            <a:r>
              <a:rPr lang="fr-CA" sz="3200" dirty="0"/>
              <a:t>Mélange le vrai et le faux</a:t>
            </a:r>
          </a:p>
          <a:p>
            <a:r>
              <a:rPr lang="fr-CA" sz="3200" dirty="0"/>
              <a:t>Se réfère à des éléments connus: lieux, individus, occupations, temps historiques</a:t>
            </a:r>
          </a:p>
          <a:p>
            <a:r>
              <a:rPr lang="fr-CA" sz="3200" dirty="0"/>
              <a:t>Ajout des éléments mystérieux:  loup-garou, fantôme, diable, revenants, etc.</a:t>
            </a:r>
          </a:p>
        </p:txBody>
      </p:sp>
      <p:pic>
        <p:nvPicPr>
          <p:cNvPr id="3074" name="Picture 2" descr="Image result for lÃ©gende">
            <a:extLst>
              <a:ext uri="{FF2B5EF4-FFF2-40B4-BE49-F238E27FC236}">
                <a16:creationId xmlns:a16="http://schemas.microsoft.com/office/drawing/2014/main" id="{C71072A3-89E6-4E66-8D40-1C085BC3F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065" y="1380769"/>
            <a:ext cx="2807109" cy="157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revenants">
            <a:extLst>
              <a:ext uri="{FF2B5EF4-FFF2-40B4-BE49-F238E27FC236}">
                <a16:creationId xmlns:a16="http://schemas.microsoft.com/office/drawing/2014/main" id="{7179898F-B7CC-492F-967C-173501097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914900"/>
            <a:ext cx="2895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30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C62DE7-8B0E-46D3-AF5E-C730E93DA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6000" dirty="0"/>
              <a:t>Buts de la légende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42D77E-2A19-49D0-BDFD-5C90B4A7F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dirty="0"/>
              <a:t>Veut orienter la conduite des humains en essayant de les dissuader d'agir contre le code moral. </a:t>
            </a:r>
          </a:p>
          <a:p>
            <a:r>
              <a:rPr lang="fr-CA" sz="2800" dirty="0"/>
              <a:t>Joue sur la conscience du public qui se demande </a:t>
            </a:r>
            <a:r>
              <a:rPr lang="fr-CA" sz="2800" i="1" dirty="0"/>
              <a:t>et si c'était vrai ?</a:t>
            </a:r>
          </a:p>
          <a:p>
            <a:r>
              <a:rPr lang="fr-CA" sz="2800" dirty="0"/>
              <a:t>Veut instaurer un certain climat de terreur.</a:t>
            </a:r>
          </a:p>
        </p:txBody>
      </p:sp>
      <p:pic>
        <p:nvPicPr>
          <p:cNvPr id="5122" name="Picture 2" descr="Image result for dame blanche">
            <a:extLst>
              <a:ext uri="{FF2B5EF4-FFF2-40B4-BE49-F238E27FC236}">
                <a16:creationId xmlns:a16="http://schemas.microsoft.com/office/drawing/2014/main" id="{8B7C041A-7670-4E56-8983-E8F4EFEA9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20506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bateau fantome">
            <a:extLst>
              <a:ext uri="{FF2B5EF4-FFF2-40B4-BE49-F238E27FC236}">
                <a16:creationId xmlns:a16="http://schemas.microsoft.com/office/drawing/2014/main" id="{5A0B0426-707D-4C2F-8FFB-A6358F0EB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88" y="3057525"/>
            <a:ext cx="29051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24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A962CB-D34E-4BA9-AF78-6E60B8E62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dirty="0"/>
              <a:t>Les légendes québécoises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C4F707-FB32-4051-95A4-417F151FC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sz="3000" dirty="0"/>
              <a:t>Elles ont un rapport étroit avec la religion</a:t>
            </a:r>
          </a:p>
          <a:p>
            <a:r>
              <a:rPr lang="fr-CA" sz="3000" dirty="0"/>
              <a:t>Le diable et le loup-garou, symboles du mal, y sont souvent présents</a:t>
            </a:r>
          </a:p>
          <a:p>
            <a:r>
              <a:rPr lang="fr-CA" sz="3000" dirty="0"/>
              <a:t>Presque toujours, c'est la foi chrétienne </a:t>
            </a:r>
          </a:p>
          <a:p>
            <a:pPr marL="0" indent="0">
              <a:buNone/>
            </a:pPr>
            <a:r>
              <a:rPr lang="fr-CA" sz="3000" dirty="0"/>
              <a:t>   qui réussit à se défaire de ces forces maléfiques </a:t>
            </a:r>
          </a:p>
          <a:p>
            <a:r>
              <a:rPr lang="fr-CA" sz="3000" dirty="0"/>
              <a:t>On y retrouve également d'autres figures récurrentes comme des fantômes et des revenants.</a:t>
            </a:r>
            <a:br>
              <a:rPr lang="fr-CA" dirty="0"/>
            </a:br>
            <a:endParaRPr lang="fr-CA" dirty="0"/>
          </a:p>
        </p:txBody>
      </p:sp>
      <p:pic>
        <p:nvPicPr>
          <p:cNvPr id="4098" name="Picture 2" descr="Image result for loup garou et crucifix">
            <a:extLst>
              <a:ext uri="{FF2B5EF4-FFF2-40B4-BE49-F238E27FC236}">
                <a16:creationId xmlns:a16="http://schemas.microsoft.com/office/drawing/2014/main" id="{3AD6F431-3E9E-4E53-810C-A1D4360FB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115" y="4407493"/>
            <a:ext cx="3023210" cy="226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86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72855E-A878-4F0C-8053-DEC9335C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dirty="0"/>
              <a:t>Les légendes autochtones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409FA6-1AB5-4906-8932-E13C86A03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659813" cy="4214532"/>
          </a:xfrm>
        </p:spPr>
        <p:txBody>
          <a:bodyPr>
            <a:noAutofit/>
          </a:bodyPr>
          <a:lstStyle/>
          <a:p>
            <a:r>
              <a:rPr lang="fr-CA" sz="2200" dirty="0"/>
              <a:t>Courts récits dramatiques qui parlent des merveilles du monde : la création, les cieux, la naissance, l’amour, les animaux, la chasse et le partage de la nourriture, le respect des aînés, la mort et le mystère de l’au-delà.</a:t>
            </a:r>
          </a:p>
          <a:p>
            <a:r>
              <a:rPr lang="fr-CA" sz="2200" dirty="0"/>
              <a:t>Renforcent une relation étroite avec toute la nature, ainsi que la croyance que les animaux ont le pouvoir magique d’entendre et de comprendre les propos humains.</a:t>
            </a:r>
          </a:p>
          <a:p>
            <a:r>
              <a:rPr lang="fr-CA" sz="2200" dirty="0"/>
              <a:t>Les êtres surnaturels accompagnent les légendes autochtones:  démon, des métamorphes qui ne peuvent pas cacher leurs yeux rouges, les peuples d’ombre, des géants qui attrapent les humains, etc.</a:t>
            </a:r>
          </a:p>
        </p:txBody>
      </p:sp>
      <p:pic>
        <p:nvPicPr>
          <p:cNvPr id="6146" name="Picture 2" descr="Image result for lÃ©gendes autochtones">
            <a:extLst>
              <a:ext uri="{FF2B5EF4-FFF2-40B4-BE49-F238E27FC236}">
                <a16:creationId xmlns:a16="http://schemas.microsoft.com/office/drawing/2014/main" id="{464371EA-3D68-498D-AC56-548F8F669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062" y="2847620"/>
            <a:ext cx="2350776" cy="17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3188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82</TotalTime>
  <Words>206</Words>
  <Application>Microsoft Office PowerPoint</Application>
  <PresentationFormat>Grand écran</PresentationFormat>
  <Paragraphs>24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La légende</vt:lpstr>
      <vt:lpstr>Qu’est-ce c’est?</vt:lpstr>
      <vt:lpstr>Particularités de la légende</vt:lpstr>
      <vt:lpstr>Buts de la légende</vt:lpstr>
      <vt:lpstr>Les légendes québécoises</vt:lpstr>
      <vt:lpstr>Les légendes autochtones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légende</dc:title>
  <dc:creator>Annie Bouffard</dc:creator>
  <cp:lastModifiedBy>Christine Lagrandeur</cp:lastModifiedBy>
  <cp:revision>12</cp:revision>
  <dcterms:created xsi:type="dcterms:W3CDTF">2019-03-17T21:25:23Z</dcterms:created>
  <dcterms:modified xsi:type="dcterms:W3CDTF">2020-04-02T00:10:28Z</dcterms:modified>
</cp:coreProperties>
</file>