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68" r:id="rId4"/>
    <p:sldId id="267" r:id="rId5"/>
    <p:sldId id="270" r:id="rId6"/>
    <p:sldId id="280" r:id="rId7"/>
    <p:sldId id="271" r:id="rId8"/>
    <p:sldId id="272" r:id="rId9"/>
    <p:sldId id="275" r:id="rId10"/>
    <p:sldId id="279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616" y="52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fr-FR"/>
              <a:t>29/03/2018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fr-FR"/>
              <a:t>29/03/2018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fr-FR"/>
              <a:pPr/>
              <a:t>29/03/2018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/>
              <a:pPr/>
              <a:t>‹N°›</a:t>
            </a:fld>
            <a:endParaRPr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fr-FR"/>
              <a:pPr/>
              <a:t>29/03/2018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626" y="47135"/>
            <a:ext cx="4755650" cy="1077609"/>
          </a:xfrm>
        </p:spPr>
        <p:txBody>
          <a:bodyPr>
            <a:normAutofit/>
          </a:bodyPr>
          <a:lstStyle/>
          <a:p>
            <a:pPr algn="ctr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fr-FR" b="1" dirty="0"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Gill Sans Nova Cond XBd" panose="020B0604020202020204" pitchFamily="34" charset="0"/>
              </a:rPr>
              <a:t>Je déménage</a:t>
            </a:r>
            <a:endParaRPr lang="fr-FR" sz="6000" b="1" i="0" dirty="0">
              <a:solidFill>
                <a:schemeClr val="bg1"/>
              </a:solidFill>
              <a:effectLst>
                <a:outerShdw blurRad="88900" algn="ctr">
                  <a:prstClr val="black">
                    <a:alpha val="35000"/>
                  </a:prstClr>
                </a:outerShdw>
              </a:effectLst>
              <a:latin typeface="Gill Sans Nova Cond XBd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7828" y="5301208"/>
            <a:ext cx="3961184" cy="64239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2800" b="1" dirty="0">
                <a:solidFill>
                  <a:srgbClr val="D8EBD8"/>
                </a:solidFill>
                <a:latin typeface="Arial Black" panose="020B0A04020102020204" pitchFamily="34" charset="0"/>
              </a:rPr>
              <a:t>Mme Lagrandeur</a:t>
            </a:r>
            <a:endParaRPr lang="fr-FR" sz="2800" b="1" i="0" dirty="0">
              <a:solidFill>
                <a:srgbClr val="D8EBD8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5D54202-1F6B-4482-BE35-6BC192DC6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549" y="1128482"/>
            <a:ext cx="2271712" cy="4038599"/>
          </a:xfrm>
          <a:prstGeom prst="rect">
            <a:avLst/>
          </a:prstGeom>
        </p:spPr>
      </p:pic>
      <p:pic>
        <p:nvPicPr>
          <p:cNvPr id="18" name="Espace réservé pour une image  17">
            <a:extLst>
              <a:ext uri="{FF2B5EF4-FFF2-40B4-BE49-F238E27FC236}">
                <a16:creationId xmlns:a16="http://schemas.microsoft.com/office/drawing/2014/main" id="{98D1C60F-374C-4265-8260-C006A264E75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6" r="10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8188" y="302774"/>
            <a:ext cx="3233681" cy="1221226"/>
          </a:xfrm>
        </p:spPr>
        <p:txBody>
          <a:bodyPr>
            <a:normAutofit/>
          </a:bodyPr>
          <a:lstStyle/>
          <a:p>
            <a:r>
              <a:rPr lang="fr-FR" sz="8000" dirty="0"/>
              <a:t>Infos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6D8BFC-006B-4D6F-8347-27BD6576B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6" y="162871"/>
            <a:ext cx="3651938" cy="18259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548EB43-977C-4CC9-988E-B0650B1ACD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76" y="2024191"/>
            <a:ext cx="3651938" cy="243019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D7249EB-9B7C-4FE5-8D3E-8B2D2F6DD4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8" y="4563055"/>
            <a:ext cx="3057525" cy="14954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27482BD-5821-4700-A6D4-883A5C0B9357}"/>
              </a:ext>
            </a:extLst>
          </p:cNvPr>
          <p:cNvSpPr txBox="1"/>
          <p:nvPr/>
        </p:nvSpPr>
        <p:spPr>
          <a:xfrm>
            <a:off x="7150629" y="1524000"/>
            <a:ext cx="46805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400" dirty="0"/>
              <a:t>Âge: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r>
              <a:rPr lang="fr-CA" sz="2400" dirty="0"/>
              <a:t>Salaire: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r>
              <a:rPr lang="fr-CA" sz="2400" dirty="0"/>
              <a:t>Auto: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r>
              <a:rPr lang="fr-CA" sz="2400" dirty="0"/>
              <a:t>OSAP: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r>
              <a:rPr lang="fr-CA" sz="2400" dirty="0"/>
              <a:t>Ville: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0854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777206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accent3">
                    <a:lumMod val="75000"/>
                  </a:schemeClr>
                </a:solidFill>
                <a:latin typeface="Gill Sans Nova Cond XBd" panose="020B0A06020104020203" pitchFamily="34" charset="0"/>
              </a:rPr>
              <a:t>Condo à louer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37C366-C938-4C4B-984D-E0B7761568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20" y="260648"/>
            <a:ext cx="2419161" cy="323633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24C5CBD-F536-4D1F-9446-41352A4AEE28}"/>
              </a:ext>
            </a:extLst>
          </p:cNvPr>
          <p:cNvSpPr txBox="1"/>
          <p:nvPr/>
        </p:nvSpPr>
        <p:spPr>
          <a:xfrm>
            <a:off x="6238428" y="1622624"/>
            <a:ext cx="3672408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Prix:</a:t>
            </a:r>
          </a:p>
          <a:p>
            <a:pPr>
              <a:lnSpc>
                <a:spcPct val="90000"/>
              </a:lnSpc>
            </a:pP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Description:</a:t>
            </a:r>
          </a:p>
          <a:p>
            <a:pPr>
              <a:lnSpc>
                <a:spcPct val="90000"/>
              </a:lnSpc>
            </a:pP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Inclus:</a:t>
            </a:r>
          </a:p>
          <a:p>
            <a:pPr>
              <a:lnSpc>
                <a:spcPct val="90000"/>
              </a:lnSpc>
            </a:pP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fr-C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Pas inclus:</a:t>
            </a:r>
          </a:p>
          <a:p>
            <a:pPr>
              <a:lnSpc>
                <a:spcPct val="90000"/>
              </a:lnSpc>
            </a:pPr>
            <a:endParaRPr lang="fr-CA" sz="2400" dirty="0"/>
          </a:p>
          <a:p>
            <a:pPr>
              <a:lnSpc>
                <a:spcPct val="90000"/>
              </a:lnSpc>
            </a:pPr>
            <a:endParaRPr lang="fr-CA" sz="24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D41310-59D5-435D-A113-3560C799DF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76" y="1998508"/>
            <a:ext cx="2240222" cy="299695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169C1A-496B-4EB8-9DA0-B715BD1909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9" y="3501008"/>
            <a:ext cx="2419161" cy="323633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1283A08-F5B5-40B0-8D60-553A25D22586}"/>
              </a:ext>
            </a:extLst>
          </p:cNvPr>
          <p:cNvSpPr txBox="1"/>
          <p:nvPr/>
        </p:nvSpPr>
        <p:spPr>
          <a:xfrm>
            <a:off x="3070076" y="6021288"/>
            <a:ext cx="856895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1600" dirty="0"/>
              <a:t>Site web: https://www.kijiji.ca/v-3-bedroom-apartments-condos/sudbury/william-3-bedroom-townhouse-condo/1334624514?enableSearchNavigationFlag=true </a:t>
            </a:r>
          </a:p>
        </p:txBody>
      </p:sp>
    </p:spTree>
    <p:extLst>
      <p:ext uri="{BB962C8B-B14F-4D97-AF65-F5344CB8AC3E}">
        <p14:creationId xmlns:p14="http://schemas.microsoft.com/office/powerpoint/2010/main" val="102717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3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52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64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0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217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Living_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982DA8-EA6C-4E78-95DD-332D1E54B4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(grand écran)</Template>
  <TotalTime>0</TotalTime>
  <Words>49</Words>
  <Application>Microsoft Office PowerPoint</Application>
  <PresentationFormat>Personnalisé</PresentationFormat>
  <Paragraphs>23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Cambria</vt:lpstr>
      <vt:lpstr>Gill Sans Nova Cond XBd</vt:lpstr>
      <vt:lpstr>EcoLiving_16x9</vt:lpstr>
      <vt:lpstr>Je déménage</vt:lpstr>
      <vt:lpstr>Infos</vt:lpstr>
      <vt:lpstr>Condo à louer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2018-03-29T11:26:18Z</dcterms:created>
  <dcterms:modified xsi:type="dcterms:W3CDTF">2018-03-29T11:47:26Z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