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21/07/2015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‹N°›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21/07/2015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21/07/2015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21/07/2015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21/07/2015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093A290-CDDC-4020-A4EF-AC101A99BAEE}" type="slidenum">
              <a:rPr lang="en-CA" smtClean="0"/>
              <a:t>‹N°›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21/07/2015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21/07/2015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21/07/2015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21/07/2015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21/07/2015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21/07/2015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78D569-AD4E-4351-B349-3D0DF86A1073}" type="datetimeFigureOut">
              <a:rPr lang="en-CA" smtClean="0"/>
              <a:t>21/07/2015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93A290-CDDC-4020-A4EF-AC101A99BAEE}" type="slidenum">
              <a:rPr lang="en-CA" smtClean="0"/>
              <a:t>‹N°›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Short Story Unit: Inquiry Questions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Let’s review….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968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CA" sz="4000" dirty="0" smtClean="0"/>
              <a:t>1.  What is a short story?</a:t>
            </a:r>
            <a:r>
              <a:rPr lang="en-CA" sz="2400" dirty="0" smtClean="0"/>
              <a:t/>
            </a:r>
            <a:br>
              <a:rPr lang="en-CA" sz="24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en-CA" dirty="0" smtClean="0"/>
              <a:t>A work of fiction, written in narrative prose.</a:t>
            </a:r>
          </a:p>
          <a:p>
            <a:r>
              <a:rPr lang="en-CA" dirty="0" smtClean="0"/>
              <a:t>“Short” because they are designed to be read in one sitting; unlike a novella or novel which require more time to read. </a:t>
            </a:r>
          </a:p>
          <a:p>
            <a:r>
              <a:rPr lang="en-CA" dirty="0" smtClean="0"/>
              <a:t>Focuses on one main conflict – if it has a sub conflict (or sub plot) it is developed to help drive the main conflict.</a:t>
            </a:r>
          </a:p>
          <a:p>
            <a:r>
              <a:rPr lang="en-CA" dirty="0" smtClean="0"/>
              <a:t>Uses many literary techniques (similar to those of the novel):  metaphor, irony, symbols, characterization, point of view, tone.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15496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Characteristics of Short Stories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544616"/>
          </a:xfrm>
        </p:spPr>
        <p:txBody>
          <a:bodyPr>
            <a:noAutofit/>
          </a:bodyPr>
          <a:lstStyle/>
          <a:p>
            <a:r>
              <a:rPr lang="en-CA" sz="2000" dirty="0" smtClean="0"/>
              <a:t>Short stories contain the traditional elements of </a:t>
            </a:r>
            <a:r>
              <a:rPr lang="en-CA" sz="2000" b="1" dirty="0" smtClean="0"/>
              <a:t>dramatic structure</a:t>
            </a:r>
            <a:r>
              <a:rPr lang="en-CA" sz="2000" dirty="0" smtClean="0"/>
              <a:t>: </a:t>
            </a:r>
          </a:p>
          <a:p>
            <a:pPr lvl="1">
              <a:buFont typeface="Wingdings" pitchFamily="2" charset="2"/>
              <a:buChar char="Ø"/>
            </a:pPr>
            <a:r>
              <a:rPr lang="en-CA" sz="1600" dirty="0"/>
              <a:t>E</a:t>
            </a:r>
            <a:r>
              <a:rPr lang="en-CA" sz="1600" dirty="0" smtClean="0"/>
              <a:t>xposition (the introduction of setting, situation and main characters)</a:t>
            </a:r>
          </a:p>
          <a:p>
            <a:pPr lvl="1">
              <a:buFont typeface="Wingdings" pitchFamily="2" charset="2"/>
              <a:buChar char="Ø"/>
            </a:pPr>
            <a:r>
              <a:rPr lang="en-CA" sz="1600" dirty="0" smtClean="0"/>
              <a:t>Complication (the event that introduces the conflict) </a:t>
            </a:r>
          </a:p>
          <a:p>
            <a:pPr lvl="1">
              <a:buFont typeface="Wingdings" pitchFamily="2" charset="2"/>
              <a:buChar char="Ø"/>
            </a:pPr>
            <a:r>
              <a:rPr lang="en-CA" sz="1600" dirty="0"/>
              <a:t>R</a:t>
            </a:r>
            <a:r>
              <a:rPr lang="en-CA" sz="1600" dirty="0" smtClean="0"/>
              <a:t>ising action (the events that lead up to the crisis, and ultimately, the climax) </a:t>
            </a:r>
          </a:p>
          <a:p>
            <a:pPr lvl="1">
              <a:buFont typeface="Wingdings" pitchFamily="2" charset="2"/>
              <a:buChar char="Ø"/>
            </a:pPr>
            <a:r>
              <a:rPr lang="en-CA" sz="1600" dirty="0"/>
              <a:t>C</a:t>
            </a:r>
            <a:r>
              <a:rPr lang="en-CA" sz="1600" dirty="0" smtClean="0"/>
              <a:t>risis (the decisive moment for the protagonist and his commitment to a course of action)</a:t>
            </a:r>
          </a:p>
          <a:p>
            <a:pPr lvl="1">
              <a:buFont typeface="Wingdings" pitchFamily="2" charset="2"/>
              <a:buChar char="Ø"/>
            </a:pPr>
            <a:r>
              <a:rPr lang="en-CA" sz="1600" dirty="0"/>
              <a:t>C</a:t>
            </a:r>
            <a:r>
              <a:rPr lang="en-CA" sz="1600" dirty="0" smtClean="0"/>
              <a:t>limax (the point of highest interest in terms of the conflict and the point with the most action) </a:t>
            </a:r>
          </a:p>
          <a:p>
            <a:pPr lvl="1">
              <a:buFont typeface="Wingdings" pitchFamily="2" charset="2"/>
              <a:buChar char="Ø"/>
            </a:pPr>
            <a:r>
              <a:rPr lang="en-CA" sz="1600" dirty="0" smtClean="0"/>
              <a:t>Resolution/Denouement (the point when the conflict is resolved)</a:t>
            </a:r>
            <a:endParaRPr lang="en-CA" sz="2000" dirty="0"/>
          </a:p>
          <a:p>
            <a:r>
              <a:rPr lang="en-CA" sz="2000" dirty="0"/>
              <a:t>E</a:t>
            </a:r>
            <a:r>
              <a:rPr lang="en-CA" sz="2000" dirty="0" smtClean="0"/>
              <a:t>ndings of many short stories are abrupt and open, and may or may not have a moral or practical lesson. </a:t>
            </a:r>
          </a:p>
          <a:p>
            <a:r>
              <a:rPr lang="en-CA" sz="2000" dirty="0" smtClean="0"/>
              <a:t>As with any art form, the exact characteristics of a short story will vary by author. </a:t>
            </a:r>
          </a:p>
          <a:p>
            <a:r>
              <a:rPr lang="en-CA" sz="2000" dirty="0" smtClean="0"/>
              <a:t>Short stories tend to be less complex than novels. Usually a short story focuses on one incident; has a single plot, a single setting, and a small number of characters; covering a short period of time. </a:t>
            </a:r>
          </a:p>
          <a:p>
            <a:pPr marL="0" indent="0">
              <a:buNone/>
            </a:pPr>
            <a:r>
              <a:rPr lang="en-CA" sz="2000" dirty="0" smtClean="0"/>
              <a:t> 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50201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809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CA" sz="3200" dirty="0" smtClean="0"/>
              <a:t>2.  What can we do to make our </a:t>
            </a:r>
            <a:br>
              <a:rPr lang="en-CA" sz="3200" dirty="0" smtClean="0"/>
            </a:br>
            <a:r>
              <a:rPr lang="en-CA" sz="3200" dirty="0" smtClean="0"/>
              <a:t>own short stories powerful?</a:t>
            </a:r>
            <a:br>
              <a:rPr lang="en-CA" sz="3200" dirty="0" smtClean="0"/>
            </a:b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13384"/>
            <a:ext cx="8568952" cy="5544616"/>
          </a:xfrm>
        </p:spPr>
        <p:txBody>
          <a:bodyPr>
            <a:normAutofit fontScale="70000" lnSpcReduction="20000"/>
          </a:bodyPr>
          <a:lstStyle/>
          <a:p>
            <a:r>
              <a:rPr lang="en-CA" sz="3200" dirty="0" smtClean="0"/>
              <a:t>Create realistic, meaningful characters.  Know your character inside and out, and use that intimate knowledge to help build your story.</a:t>
            </a:r>
          </a:p>
          <a:p>
            <a:r>
              <a:rPr lang="en-CA" sz="3200" dirty="0" smtClean="0"/>
              <a:t>Have a conflict that others can relate to.  Write a story about an issue that interests you.  Build your plot around your main character coming to terms with, and then addressing, that issue.</a:t>
            </a:r>
          </a:p>
          <a:p>
            <a:r>
              <a:rPr lang="en-CA" sz="3200" dirty="0" smtClean="0"/>
              <a:t>Use literary techniques and language that would appeal to a wide audience.  </a:t>
            </a:r>
          </a:p>
          <a:p>
            <a:r>
              <a:rPr lang="en-CA" sz="3200" dirty="0" smtClean="0"/>
              <a:t>Write dialogue that shows your character’s actions, and reveals their thoughts and feelings.</a:t>
            </a:r>
          </a:p>
          <a:p>
            <a:r>
              <a:rPr lang="en-CA" sz="3200" dirty="0" smtClean="0"/>
              <a:t>Use minor characters with purpose.  If they don’t serve a purpose relating to the plot; don’t use them.  Detail is important, but only if it relates directly to your plot and characters.</a:t>
            </a:r>
          </a:p>
          <a:p>
            <a:r>
              <a:rPr lang="en-CA" sz="3200" dirty="0" smtClean="0"/>
              <a:t>Be open to suggestion from peers and sincere in your revisions.  Be prepared to write more than one version of your story.</a:t>
            </a:r>
          </a:p>
          <a:p>
            <a:pPr marL="0" indent="0">
              <a:buNone/>
            </a:pPr>
            <a:endParaRPr lang="en-CA" sz="34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297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CA" sz="3200" dirty="0" smtClean="0"/>
              <a:t>3.  Why do people write and read short stories?</a:t>
            </a:r>
            <a:br>
              <a:rPr lang="en-CA" sz="3200" dirty="0" smtClean="0"/>
            </a:b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Originally fables and parables were used to teach children and the illiterate important moral messages.</a:t>
            </a:r>
          </a:p>
          <a:p>
            <a:r>
              <a:rPr lang="en-CA" dirty="0" smtClean="0"/>
              <a:t>In the Oral </a:t>
            </a:r>
            <a:r>
              <a:rPr lang="en-CA" dirty="0"/>
              <a:t>T</a:t>
            </a:r>
            <a:r>
              <a:rPr lang="en-CA" dirty="0" smtClean="0"/>
              <a:t>radition, stories were used to transmit information about one’s culture between generations.</a:t>
            </a:r>
          </a:p>
          <a:p>
            <a:r>
              <a:rPr lang="en-CA" dirty="0" smtClean="0"/>
              <a:t>Modern short stories serve as a critique on social and cultural issues and to help us understand the “human condition” – in other words, why people do what they do in their quest to find fulfillment in life.</a:t>
            </a:r>
          </a:p>
          <a:p>
            <a:r>
              <a:rPr lang="en-CA" dirty="0" smtClean="0"/>
              <a:t>Modern short stories are written to try and address problems that everyday people face. </a:t>
            </a:r>
            <a:r>
              <a:rPr lang="en-CA" dirty="0"/>
              <a:t> </a:t>
            </a:r>
            <a:r>
              <a:rPr lang="en-CA" dirty="0" smtClean="0"/>
              <a:t>Sometimes</a:t>
            </a:r>
            <a:r>
              <a:rPr lang="en-CA" dirty="0"/>
              <a:t> </a:t>
            </a:r>
            <a:r>
              <a:rPr lang="en-CA" dirty="0" smtClean="0"/>
              <a:t>they critique traditions, patterns and habits that society has that are ethically or morally questionable.</a:t>
            </a:r>
          </a:p>
          <a:p>
            <a:r>
              <a:rPr lang="en-CA" dirty="0" smtClean="0"/>
              <a:t>The reason we read them in school is to help us gain a better understanding of modern society, what the “issues” might be with our society, and therefore, what our role in society is.</a:t>
            </a:r>
          </a:p>
        </p:txBody>
      </p:sp>
    </p:spTree>
    <p:extLst>
      <p:ext uri="{BB962C8B-B14F-4D97-AF65-F5344CB8AC3E}">
        <p14:creationId xmlns:p14="http://schemas.microsoft.com/office/powerpoint/2010/main" val="84861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CA" sz="3200" dirty="0" smtClean="0"/>
              <a:t>4.  What distinguishes a powerful short story from a mediocre one?</a:t>
            </a:r>
            <a:br>
              <a:rPr lang="en-CA" sz="3200" dirty="0" smtClean="0"/>
            </a:b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Powerful stories have the following:</a:t>
            </a:r>
          </a:p>
          <a:p>
            <a:pPr marL="0" indent="0">
              <a:buNone/>
            </a:pPr>
            <a:endParaRPr lang="en-CA" sz="1300" dirty="0" smtClean="0"/>
          </a:p>
          <a:p>
            <a:r>
              <a:rPr lang="en-CA" dirty="0" smtClean="0"/>
              <a:t>Great characters – ones that could be real to you and me</a:t>
            </a:r>
          </a:p>
          <a:p>
            <a:r>
              <a:rPr lang="en-CA" dirty="0" smtClean="0"/>
              <a:t>A meaningful conflict or issue that is relevant to people today</a:t>
            </a:r>
          </a:p>
          <a:p>
            <a:r>
              <a:rPr lang="en-CA" dirty="0" smtClean="0"/>
              <a:t>A critique of how people have addressed or not addressed that particular issue</a:t>
            </a:r>
          </a:p>
          <a:p>
            <a:r>
              <a:rPr lang="en-CA" dirty="0" smtClean="0"/>
              <a:t>A story that makes you think about it while your reading it, and leaves you with questions or insights after you’re done reading it.</a:t>
            </a:r>
          </a:p>
        </p:txBody>
      </p:sp>
    </p:spTree>
    <p:extLst>
      <p:ext uri="{BB962C8B-B14F-4D97-AF65-F5344CB8AC3E}">
        <p14:creationId xmlns:p14="http://schemas.microsoft.com/office/powerpoint/2010/main" val="3354688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689</Words>
  <Application>Microsoft Office PowerPoint</Application>
  <PresentationFormat>Affichage à l'écran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Apex</vt:lpstr>
      <vt:lpstr>Short Story Unit: Inquiry Questions</vt:lpstr>
      <vt:lpstr>1.  What is a short story? </vt:lpstr>
      <vt:lpstr>Characteristics of Short Stories</vt:lpstr>
      <vt:lpstr>2.  What can we do to make our  own short stories powerful? </vt:lpstr>
      <vt:lpstr>3.  Why do people write and read short stories? </vt:lpstr>
      <vt:lpstr>4.  What distinguishes a powerful short story from a mediocre one?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Inquiry Questions</dc:title>
  <dc:creator>Erika</dc:creator>
  <cp:lastModifiedBy>Christine Lagrandeur-Anderson</cp:lastModifiedBy>
  <cp:revision>5</cp:revision>
  <dcterms:created xsi:type="dcterms:W3CDTF">2012-09-25T23:01:38Z</dcterms:created>
  <dcterms:modified xsi:type="dcterms:W3CDTF">2015-07-21T14:07:00Z</dcterms:modified>
</cp:coreProperties>
</file>