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1" r:id="rId3"/>
    <p:sldId id="257" r:id="rId4"/>
    <p:sldId id="267" r:id="rId5"/>
    <p:sldId id="266" r:id="rId6"/>
    <p:sldId id="258" r:id="rId7"/>
    <p:sldId id="263" r:id="rId8"/>
    <p:sldId id="264" r:id="rId9"/>
    <p:sldId id="259" r:id="rId10"/>
    <p:sldId id="260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6" autoAdjust="0"/>
  </p:normalViewPr>
  <p:slideViewPr>
    <p:cSldViewPr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A75F-7A2B-4575-A23C-BE3D1478C9A1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38F34-AFEB-4AE1-BFC5-FAD12F4D00B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99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38F34-AFEB-4AE1-BFC5-FAD12F4D00B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06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38F34-AFEB-4AE1-BFC5-FAD12F4D00B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3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38F34-AFEB-4AE1-BFC5-FAD12F4D00B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9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38F34-AFEB-4AE1-BFC5-FAD12F4D00B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55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37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3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66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58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189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27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147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72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80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22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959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F7A148-F247-4128-AB5D-6159CE674665}" type="datetimeFigureOut">
              <a:rPr lang="en-CA" smtClean="0"/>
              <a:t>2019-07-17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1D9E05C-983C-42CD-A2B9-729072ABF6B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8rmimOcLjkA&amp;disable_polymer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Les </a:t>
            </a:r>
            <a:r>
              <a:rPr lang="fr-CA" dirty="0" err="1"/>
              <a:t>rÉpoNses</a:t>
            </a:r>
            <a:r>
              <a:rPr lang="en-CA" dirty="0"/>
              <a:t> politiques à la grande dépression</a:t>
            </a:r>
            <a:endParaRPr lang="en-C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8470" y="4389120"/>
            <a:ext cx="4093810" cy="1069848"/>
          </a:xfrm>
        </p:spPr>
        <p:txBody>
          <a:bodyPr>
            <a:normAutofit/>
          </a:bodyPr>
          <a:lstStyle/>
          <a:p>
            <a:r>
              <a:rPr lang="en-CA" b="1" dirty="0"/>
              <a:t>Est-ce que notre gouvernement a fait </a:t>
            </a:r>
            <a:r>
              <a:rPr lang="fr-CA" b="1" dirty="0"/>
              <a:t>suffisamment</a:t>
            </a:r>
            <a:r>
              <a:rPr lang="en-CA" b="1" dirty="0"/>
              <a:t> pour </a:t>
            </a:r>
            <a:r>
              <a:rPr lang="fr-CA" b="1" dirty="0"/>
              <a:t>résoudre</a:t>
            </a:r>
            <a:r>
              <a:rPr lang="en-CA" b="1" dirty="0"/>
              <a:t> les </a:t>
            </a:r>
            <a:r>
              <a:rPr lang="fr-CA" b="1" dirty="0"/>
              <a:t>problèmes</a:t>
            </a:r>
            <a:r>
              <a:rPr lang="en-CA" b="1" dirty="0"/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A6C674-6100-40D1-B135-CBAB4EF0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05064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15568"/>
          </a:xfrm>
        </p:spPr>
        <p:txBody>
          <a:bodyPr>
            <a:normAutofit/>
          </a:bodyPr>
          <a:lstStyle/>
          <a:p>
            <a:r>
              <a:rPr lang="en-CA" sz="4800" dirty="0"/>
              <a:t>Alternatives?…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fr-FR" sz="2400" dirty="0"/>
              <a:t>Les Canadiens se sont tournés vers leur gouvernement pour régler les problèmes de la Grande Dépression et faciliter la vie (encore?)</a:t>
            </a:r>
          </a:p>
          <a:p>
            <a:r>
              <a:rPr lang="fr-FR" sz="2400" dirty="0"/>
              <a:t>Lorsque les gouvernements libéraux et conservateurs actuels (de Mackenzie King et R.B. Bennett, respectivement) ont échoué, d'autres partis ont été créés pour représenter la volonté du peuple.</a:t>
            </a:r>
          </a:p>
          <a:p>
            <a:endParaRPr lang="fr-FR" dirty="0"/>
          </a:p>
          <a:p>
            <a:pPr marL="0" indent="0" algn="r">
              <a:buNone/>
            </a:pPr>
            <a:r>
              <a:rPr lang="en-CA" sz="2800" b="1" dirty="0" err="1"/>
              <a:t>Tels</a:t>
            </a:r>
            <a:r>
              <a:rPr lang="en-CA" sz="2800" b="1" dirty="0"/>
              <a:t> que…….</a:t>
            </a:r>
          </a:p>
        </p:txBody>
      </p:sp>
    </p:spTree>
    <p:extLst>
      <p:ext uri="{BB962C8B-B14F-4D97-AF65-F5344CB8AC3E}">
        <p14:creationId xmlns:p14="http://schemas.microsoft.com/office/powerpoint/2010/main" val="185332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7265ABA-C58D-432B-984F-3EEDE8B4F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3607313" cy="44644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7B7866-C373-4B05-AAD5-9C63ABD94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206" y="620688"/>
            <a:ext cx="4379822" cy="21421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739163-D11D-4FBF-A6B4-1F2DDC89F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206" y="3068960"/>
            <a:ext cx="44559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19F603-4ED2-42B3-AC89-5D4A1EA86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95" y="3704889"/>
            <a:ext cx="4588825" cy="29618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936434-3ADE-4BF6-AE4E-6EB1E27C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70" y="500073"/>
            <a:ext cx="3789784" cy="5351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A1AB2A-CF5F-4445-8222-A2C23DAE1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764" y="456503"/>
            <a:ext cx="2939343" cy="29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7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15288-77A4-450A-B746-89960DA0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8968"/>
            <a:ext cx="7772400" cy="1257264"/>
          </a:xfrm>
        </p:spPr>
        <p:txBody>
          <a:bodyPr>
            <a:normAutofit/>
          </a:bodyPr>
          <a:lstStyle/>
          <a:p>
            <a:r>
              <a:rPr lang="fr-CA" sz="4800" dirty="0"/>
              <a:t>Entre-temps en Allemagne….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01B56C-25F5-4DBA-B69E-FEC3B80BA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1379600"/>
          </a:xfrm>
        </p:spPr>
        <p:txBody>
          <a:bodyPr/>
          <a:lstStyle/>
          <a:p>
            <a:r>
              <a:rPr lang="fr-CA" dirty="0"/>
              <a:t>Les allemands étaient aussi dans une dépression économique qui bouleversaient beaucoup le pays.  Le peuple voulait une solution………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B63A23-EB58-4934-8D72-AA53BD992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43707"/>
            <a:ext cx="2664296" cy="40037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7F3B6C-66F3-46A8-8666-8062844E6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64" y="3127595"/>
            <a:ext cx="4786286" cy="26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 grande dépression=déprimer </a:t>
            </a:r>
            <a:r>
              <a:rPr lang="en-CA" dirty="0">
                <a:sym typeface="Wingdings" panose="05000000000000000000" pitchFamily="2" charset="2"/>
              </a:rPr>
              <a:t>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78" y="2072631"/>
            <a:ext cx="5400600" cy="3629000"/>
          </a:xfrm>
        </p:spPr>
        <p:txBody>
          <a:bodyPr/>
          <a:lstStyle/>
          <a:p>
            <a:r>
              <a:rPr lang="fr-FR" b="1" dirty="0"/>
              <a:t>De la célébration à la dépression</a:t>
            </a:r>
          </a:p>
          <a:p>
            <a:r>
              <a:rPr lang="fr-FR" b="1" dirty="0"/>
              <a:t>De l'invention à l'ancienne</a:t>
            </a:r>
          </a:p>
          <a:p>
            <a:r>
              <a:rPr lang="fr-FR" b="1" dirty="0"/>
              <a:t>De la confiance à l'insécurité</a:t>
            </a:r>
          </a:p>
          <a:p>
            <a:r>
              <a:rPr lang="fr-FR" b="1" dirty="0"/>
              <a:t>De la prospérité à la lutte</a:t>
            </a:r>
          </a:p>
          <a:p>
            <a:r>
              <a:rPr lang="fr-FR" b="1" dirty="0"/>
              <a:t>Du risque à la survie</a:t>
            </a:r>
          </a:p>
          <a:p>
            <a:r>
              <a:rPr lang="fr-FR" b="1" dirty="0"/>
              <a:t>Riches et pauvres, « haves and have nots »</a:t>
            </a:r>
          </a:p>
          <a:p>
            <a:r>
              <a:rPr lang="fr-FR" b="1" dirty="0"/>
              <a:t>De l'agitation sociale à l'outrage social</a:t>
            </a:r>
            <a:endParaRPr lang="en-CA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440928-4250-4C84-899E-F3EB5BA6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42" y="3429000"/>
            <a:ext cx="2196031" cy="12183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1076FF5-62E9-4800-BF0F-4E0B41F9D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67" y="1533580"/>
            <a:ext cx="1656184" cy="16561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C43CA05-60ED-4735-AAEB-E00B0BBDE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52" y="4896958"/>
            <a:ext cx="2418412" cy="160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1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1609344"/>
          </a:xfrm>
        </p:spPr>
        <p:txBody>
          <a:bodyPr>
            <a:normAutofit/>
          </a:bodyPr>
          <a:lstStyle/>
          <a:p>
            <a:r>
              <a:rPr lang="en-CA" sz="4800" dirty="0"/>
              <a:t>Nous </a:t>
            </a:r>
            <a:r>
              <a:rPr lang="en-CA" sz="4800" dirty="0" err="1"/>
              <a:t>avons</a:t>
            </a:r>
            <a:r>
              <a:rPr lang="en-CA" sz="4800" dirty="0"/>
              <a:t> </a:t>
            </a:r>
            <a:r>
              <a:rPr lang="en-CA" sz="4800" dirty="0" err="1"/>
              <a:t>plusieurs</a:t>
            </a:r>
            <a:r>
              <a:rPr lang="en-CA" sz="4800" dirty="0"/>
              <a:t> </a:t>
            </a:r>
            <a:r>
              <a:rPr lang="en-CA" sz="4800" dirty="0" err="1"/>
              <a:t>problèmes</a:t>
            </a:r>
            <a:r>
              <a:rPr lang="en-CA" sz="48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984" y="1600200"/>
            <a:ext cx="6335616" cy="5141168"/>
          </a:xfrm>
        </p:spPr>
        <p:txBody>
          <a:bodyPr>
            <a:normAutofit/>
          </a:bodyPr>
          <a:lstStyle/>
          <a:p>
            <a:r>
              <a:rPr lang="en-CA" sz="2800" b="1" dirty="0" err="1">
                <a:solidFill>
                  <a:srgbClr val="FF0000"/>
                </a:solidFill>
              </a:rPr>
              <a:t>Problèmes</a:t>
            </a:r>
            <a:r>
              <a:rPr lang="en-CA" sz="2800" dirty="0"/>
              <a:t> chez les Canadiens pendant la Grande </a:t>
            </a:r>
            <a:r>
              <a:rPr lang="en-CA" sz="2800" dirty="0" err="1"/>
              <a:t>Dépression</a:t>
            </a:r>
            <a:r>
              <a:rPr lang="en-CA" sz="2800" dirty="0"/>
              <a:t> </a:t>
            </a:r>
          </a:p>
          <a:p>
            <a:pPr lvl="1"/>
            <a:r>
              <a:rPr lang="fr-CA" sz="2400" dirty="0"/>
              <a:t>Chômage</a:t>
            </a:r>
          </a:p>
          <a:p>
            <a:pPr lvl="1"/>
            <a:r>
              <a:rPr lang="fr-CA" sz="2400" dirty="0"/>
              <a:t>Pauvreté</a:t>
            </a:r>
          </a:p>
          <a:p>
            <a:pPr lvl="1"/>
            <a:r>
              <a:rPr lang="fr-CA" sz="2400" dirty="0"/>
              <a:t>Stress familial et répercussions psychologiques (tristesse, apathie, déshonneur, disgrâce).</a:t>
            </a:r>
          </a:p>
          <a:p>
            <a:pPr lvl="1"/>
            <a:r>
              <a:rPr lang="fr-CA" sz="2400" dirty="0"/>
              <a:t>Manque de filet de sécurité sociale (programmes administrés par le gouvernement pour aider les personnes en difficulté).</a:t>
            </a:r>
          </a:p>
          <a:p>
            <a:pPr lvl="1"/>
            <a:r>
              <a:rPr lang="fr-CA" sz="2400" dirty="0"/>
              <a:t>Le gouvernement a des défis à répondre efficacement aux problèmes.</a:t>
            </a:r>
            <a:endParaRPr lang="en-CA" sz="2400" dirty="0"/>
          </a:p>
          <a:p>
            <a:pPr lvl="1"/>
            <a:endParaRPr lang="en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986457-5B58-4820-B7C8-89D136301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79" y="1262404"/>
            <a:ext cx="2466975" cy="18478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C3AEB9-EDE1-45F8-A340-E810A8C6C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79" y="3110254"/>
            <a:ext cx="2480552" cy="16871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792022-17B6-4D83-8CA3-CE3AA6E0F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79" y="47973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6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http://technology4democracy.files.wordpress.com/2013/04/hobo-railroad-signs-symb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513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37321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Avec une plus </a:t>
            </a:r>
            <a:r>
              <a:rPr lang="en-US" dirty="0" err="1"/>
              <a:t>grande</a:t>
            </a:r>
            <a:r>
              <a:rPr lang="en-US" dirty="0"/>
              <a:t> population sans abris – les “hobbos” ont inventé des symboles pour communiquer entre eux.  Ces symboles écrivent ou grattés pour donner aux </a:t>
            </a:r>
            <a:r>
              <a:rPr lang="en-US" dirty="0" err="1"/>
              <a:t>autres</a:t>
            </a:r>
            <a:r>
              <a:rPr lang="en-US" dirty="0"/>
              <a:t> “</a:t>
            </a:r>
            <a:r>
              <a:rPr lang="en-US" dirty="0" err="1"/>
              <a:t>hobbos</a:t>
            </a:r>
            <a:r>
              <a:rPr lang="en-US" dirty="0"/>
              <a:t>” des info  -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où</a:t>
            </a:r>
            <a:r>
              <a:rPr lang="en-US" dirty="0"/>
              <a:t> trouver du manger, ou de ne pas </a:t>
            </a:r>
            <a:r>
              <a:rPr lang="en-US" dirty="0" err="1"/>
              <a:t>rester</a:t>
            </a:r>
            <a:r>
              <a:rPr lang="en-US" dirty="0"/>
              <a:t> </a:t>
            </a:r>
            <a:r>
              <a:rPr lang="en-US" dirty="0" err="1"/>
              <a:t>longtemps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90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970"/>
            <a:ext cx="7772400" cy="1144168"/>
          </a:xfrm>
        </p:spPr>
        <p:txBody>
          <a:bodyPr/>
          <a:lstStyle/>
          <a:p>
            <a:r>
              <a:rPr lang="en-CA" dirty="0"/>
              <a:t>AIDE SOCIALE</a:t>
            </a:r>
          </a:p>
        </p:txBody>
      </p:sp>
      <p:pic>
        <p:nvPicPr>
          <p:cNvPr id="4" name="Picture 2" descr="http://www.cbc.ca/strombo/content/images/canada-great-depression-yonge-mi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5040560" cy="36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781" y="1268760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La mission de la rue </a:t>
            </a:r>
            <a:r>
              <a:rPr lang="fr-FR" sz="2000" b="1" dirty="0" err="1"/>
              <a:t>Yonge</a:t>
            </a:r>
            <a:r>
              <a:rPr lang="fr-FR" sz="2000" b="1" dirty="0"/>
              <a:t> à Toronto durant la Grande Dépression servait un «petit-déjeuner gratuit pour les hommes»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Il était plus facile de vivre sur les terres que de vivre en ville (urbaine vs rurale)</a:t>
            </a:r>
          </a:p>
        </p:txBody>
      </p:sp>
    </p:spTree>
    <p:extLst>
      <p:ext uri="{BB962C8B-B14F-4D97-AF65-F5344CB8AC3E}">
        <p14:creationId xmlns:p14="http://schemas.microsoft.com/office/powerpoint/2010/main" val="4514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err="1"/>
              <a:t>Réponse</a:t>
            </a:r>
            <a:r>
              <a:rPr lang="en-CA" sz="4800" dirty="0"/>
              <a:t> du premier </a:t>
            </a:r>
            <a:r>
              <a:rPr lang="en-CA" sz="4800" dirty="0" err="1"/>
              <a:t>ministre</a:t>
            </a:r>
            <a:r>
              <a:rPr lang="en-CA" sz="4800" dirty="0"/>
              <a:t> </a:t>
            </a:r>
            <a:br>
              <a:rPr lang="en-CA" sz="4800" dirty="0"/>
            </a:br>
            <a:r>
              <a:rPr lang="en-CA" sz="4800" dirty="0"/>
              <a:t>R.B. Bennett (1930-35)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466" y="2280286"/>
            <a:ext cx="6570312" cy="5069160"/>
          </a:xfrm>
        </p:spPr>
        <p:txBody>
          <a:bodyPr>
            <a:normAutofit/>
          </a:bodyPr>
          <a:lstStyle/>
          <a:p>
            <a:pPr lvl="1"/>
            <a:r>
              <a:rPr lang="en-CA" sz="2400" dirty="0"/>
              <a:t>A promis une solution aux problèmes de chomage en 1930. </a:t>
            </a:r>
          </a:p>
          <a:p>
            <a:pPr lvl="1"/>
            <a:r>
              <a:rPr lang="en-CA" sz="2400" b="1" dirty="0">
                <a:solidFill>
                  <a:srgbClr val="FF0000"/>
                </a:solidFill>
              </a:rPr>
              <a:t>Camp de travail (On-To-Ottawa Trek) </a:t>
            </a:r>
            <a:r>
              <a:rPr lang="en-CA" sz="1600" dirty="0"/>
              <a:t>(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https://www.youtube.com/watch?v=8rmimOcLjkA&amp;disable_polymer=true</a:t>
            </a:r>
            <a:r>
              <a:rPr lang="en-US" sz="1600" dirty="0"/>
              <a:t>)</a:t>
            </a:r>
            <a:endParaRPr lang="en-CA" sz="1600" dirty="0"/>
          </a:p>
          <a:p>
            <a:pPr lvl="1"/>
            <a:r>
              <a:rPr lang="fr-FR" sz="2400" dirty="0"/>
              <a:t>Paiements d'aide sociale («le Dole») pour les travailleurs ordinaires et leurs familles</a:t>
            </a:r>
          </a:p>
          <a:p>
            <a:pPr lvl="1"/>
            <a:r>
              <a:rPr lang="en-CA" sz="2400" dirty="0"/>
              <a:t>Lever les taxes </a:t>
            </a:r>
            <a:r>
              <a:rPr lang="en-CA" sz="2400" dirty="0" err="1"/>
              <a:t>d’impôt</a:t>
            </a:r>
            <a:r>
              <a:rPr lang="en-CA" sz="2400" dirty="0"/>
              <a:t> pour que les compagnies peuvent faire plus $.</a:t>
            </a:r>
          </a:p>
        </p:txBody>
      </p:sp>
      <p:pic>
        <p:nvPicPr>
          <p:cNvPr id="9218" name="Picture 2" descr="https://tce-live.s3.amazonaws.com/media/media/b31ca29f-26f7-4622-a011-31d66b4c1d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1" y="1772816"/>
            <a:ext cx="2196686" cy="28083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" y="4581128"/>
            <a:ext cx="2486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1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www.canadiancar.technomuses.ca/images/frise_chronologique-timeline/full/1930/Ne-1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98372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0528" y="33265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Protestation contre les camps de secours et l’incapacité de Bennett de répondre aux problèmes de la Grande Dépression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1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www.canadiandesignresource.ca/officialgallery/wp-content/uploads/2009/01/2hp-e13689714842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"/>
          <a:stretch/>
        </p:blipFill>
        <p:spPr bwMode="auto">
          <a:xfrm>
            <a:off x="18226" y="16388"/>
            <a:ext cx="9125774" cy="53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8669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Bennett Buggy - nommé d'après RB Bennett; ceux qui ne pouvaient plus acheter d'essence pour leurs automobiles des années 1920 ont retiré les moteurs et les pièces lourdes et ont attaché la cabine du véhicule à leurs chevaux de ferme pour pouvoir continuer à se déplacer.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Réponse de Mackenzie King (1935-48)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24" y="1628800"/>
            <a:ext cx="6004019" cy="5069160"/>
          </a:xfrm>
        </p:spPr>
        <p:txBody>
          <a:bodyPr>
            <a:normAutofit/>
          </a:bodyPr>
          <a:lstStyle/>
          <a:p>
            <a:pPr lvl="1"/>
            <a:r>
              <a:rPr lang="en-CA" sz="2400" dirty="0"/>
              <a:t>Son slogan durant les élections était </a:t>
            </a:r>
            <a:r>
              <a:rPr lang="en-CA" sz="2400" b="1" dirty="0">
                <a:solidFill>
                  <a:srgbClr val="C00000"/>
                </a:solidFill>
              </a:rPr>
              <a:t>“King or Chaos”.</a:t>
            </a:r>
          </a:p>
          <a:p>
            <a:pPr lvl="1"/>
            <a:r>
              <a:rPr lang="en-CA" sz="2400" dirty="0"/>
              <a:t>Croyait que la quesiton de chomage était sous la </a:t>
            </a:r>
            <a:r>
              <a:rPr lang="en-CA" sz="2400" dirty="0" err="1"/>
              <a:t>juridiction</a:t>
            </a:r>
            <a:r>
              <a:rPr lang="en-CA" sz="2400" dirty="0"/>
              <a:t> des provinces et les </a:t>
            </a:r>
            <a:r>
              <a:rPr lang="en-CA" sz="2400" dirty="0" err="1"/>
              <a:t>municipalités</a:t>
            </a:r>
            <a:r>
              <a:rPr lang="en-CA" sz="2400" dirty="0"/>
              <a:t>.</a:t>
            </a:r>
          </a:p>
          <a:p>
            <a:pPr lvl="1"/>
            <a:r>
              <a:rPr lang="en-CA" sz="2400" dirty="0" err="1"/>
              <a:t>Créé</a:t>
            </a:r>
            <a:r>
              <a:rPr lang="en-CA" sz="2400" dirty="0"/>
              <a:t> un </a:t>
            </a:r>
            <a:r>
              <a:rPr lang="en-CA" sz="2400" dirty="0" err="1"/>
              <a:t>meilleur</a:t>
            </a:r>
            <a:r>
              <a:rPr lang="en-CA" sz="2400" dirty="0"/>
              <a:t> système d’échange entre le Canada et les É-U </a:t>
            </a:r>
            <a:r>
              <a:rPr lang="en-CA" sz="2400" dirty="0" err="1"/>
              <a:t>en</a:t>
            </a:r>
            <a:r>
              <a:rPr lang="en-CA" sz="2400" dirty="0"/>
              <a:t> 1935.</a:t>
            </a:r>
          </a:p>
          <a:p>
            <a:pPr lvl="1"/>
            <a:r>
              <a:rPr lang="en-CA" sz="2400" dirty="0"/>
              <a:t>CBC, NFB, Air Canada, Bank of Canada (crown corporation).</a:t>
            </a:r>
          </a:p>
          <a:p>
            <a:pPr lvl="1"/>
            <a:r>
              <a:rPr lang="fr-FR" sz="2400" dirty="0"/>
              <a:t>Les Prairies ont été ignorées car «… </a:t>
            </a:r>
            <a:r>
              <a:rPr lang="en-US" sz="2400" dirty="0"/>
              <a:t>part of the U.S. desert area. I doubt if it will be of any real use again.”</a:t>
            </a:r>
            <a:endParaRPr lang="en-CA" sz="2400" dirty="0"/>
          </a:p>
        </p:txBody>
      </p:sp>
      <p:pic>
        <p:nvPicPr>
          <p:cNvPr id="10242" name="Picture 2" descr="http://1.bp.blogspot.com/_gkOFKferOPU/TFjCsH--3FI/AAAAAAAAACk/owZfSE4SR9U/s1600/William+Lyon+Mackenzie+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67" y="1772816"/>
            <a:ext cx="2275813" cy="30963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66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2707</TotalTime>
  <Words>524</Words>
  <Application>Microsoft Office PowerPoint</Application>
  <PresentationFormat>Affichage à l'écran (4:3)</PresentationFormat>
  <Paragraphs>45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Rockwell</vt:lpstr>
      <vt:lpstr>Rockwell Condensed</vt:lpstr>
      <vt:lpstr>Wingdings</vt:lpstr>
      <vt:lpstr>Type de bois</vt:lpstr>
      <vt:lpstr>Les rÉpoNses politiques à la grande dépression</vt:lpstr>
      <vt:lpstr>La grande dépression=déprimer </vt:lpstr>
      <vt:lpstr>Nous avons plusieurs problèmes…</vt:lpstr>
      <vt:lpstr>Présentation PowerPoint</vt:lpstr>
      <vt:lpstr>AIDE SOCIALE</vt:lpstr>
      <vt:lpstr>Réponse du premier ministre  R.B. Bennett (1930-35)</vt:lpstr>
      <vt:lpstr>Présentation PowerPoint</vt:lpstr>
      <vt:lpstr>Présentation PowerPoint</vt:lpstr>
      <vt:lpstr>Réponse de Mackenzie King (1935-48)</vt:lpstr>
      <vt:lpstr>Alternatives?…</vt:lpstr>
      <vt:lpstr>Présentation PowerPoint</vt:lpstr>
      <vt:lpstr>Présentation PowerPoint</vt:lpstr>
      <vt:lpstr>Entre-temps en Allemagne….</vt:lpstr>
    </vt:vector>
  </TitlesOfParts>
  <Company>Halton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Politics of the 1930s</dc:title>
  <dc:creator>Ian Duncan</dc:creator>
  <cp:lastModifiedBy>Christine Lagrandeur</cp:lastModifiedBy>
  <cp:revision>25</cp:revision>
  <dcterms:created xsi:type="dcterms:W3CDTF">2014-09-23T11:08:19Z</dcterms:created>
  <dcterms:modified xsi:type="dcterms:W3CDTF">2019-07-17T13:50:23Z</dcterms:modified>
</cp:coreProperties>
</file>