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C74BDE-6627-49B6-90F1-0334E723F64C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DAF60-E56A-4648-8936-22D801672B6C}" type="datetime1">
              <a:rPr lang="fr-FR" smtClean="0"/>
              <a:t>20/08/2021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41DF6C-ECED-4BD8-8025-73323DD5D35C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B03D9-FC89-4784-BD60-336471BA7724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 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216CB3-B929-446C-876F-83C9B86D9FDE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897033-9A55-4DAC-991D-1FF1921C78B7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255F31-5DB3-4925-BA87-822F5B17A2F1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EF44C-5F50-4A80-A957-57B3338337C0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D0F46D-59FD-4484-924E-E79DD516B5ED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EC910-4AAA-42A1-A49C-7DDC64BC53C6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EC98BE-FCE2-445F-8146-3A7F8CC3881D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6D0953DD-A6BD-427D-B7A8-BDE378B2E678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77B56-6788-4F40-A65E-12AFEB3AC095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69A0D1A-B1A6-4A33-B3AE-513EF3B4A7E7}" type="datetime1">
              <a:rPr lang="fr-FR" smtClean="0"/>
              <a:t>20/08/2021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15" y="810253"/>
            <a:ext cx="10993549" cy="147501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fr-CA" sz="4800" dirty="0">
                <a:solidFill>
                  <a:srgbClr val="00B0F0"/>
                </a:solidFill>
                <a:latin typeface="Rockwell Extra Bold" panose="02060903040505020403" pitchFamily="18" charset="0"/>
              </a:rPr>
              <a:t>Disciplines des sciences sociales</a:t>
            </a:r>
            <a:endParaRPr lang="fr" sz="4800" dirty="0">
              <a:solidFill>
                <a:srgbClr val="00B0F0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fr" sz="2000" b="1" dirty="0"/>
              <a:t>HHS4U/4C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 5" descr="Zoom sur un logo&#10;&#10;Description générée automatiquement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5F800958-7C9F-4DBF-A7D7-3024BDDF28D5}"/>
              </a:ext>
            </a:extLst>
          </p:cNvPr>
          <p:cNvSpPr/>
          <p:nvPr/>
        </p:nvSpPr>
        <p:spPr>
          <a:xfrm>
            <a:off x="4094480" y="1126453"/>
            <a:ext cx="3810000" cy="3383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8628F19F-52D1-43F6-A4B9-F8347194358B}"/>
              </a:ext>
            </a:extLst>
          </p:cNvPr>
          <p:cNvSpPr/>
          <p:nvPr/>
        </p:nvSpPr>
        <p:spPr>
          <a:xfrm rot="1777707">
            <a:off x="961343" y="487682"/>
            <a:ext cx="3637280" cy="2682240"/>
          </a:xfrm>
          <a:prstGeom prst="rightArrow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A80AA2AD-4D13-4BDF-8974-31D692CB459E}"/>
              </a:ext>
            </a:extLst>
          </p:cNvPr>
          <p:cNvSpPr/>
          <p:nvPr/>
        </p:nvSpPr>
        <p:spPr>
          <a:xfrm rot="9612253">
            <a:off x="7514876" y="587179"/>
            <a:ext cx="3637280" cy="268224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204317AB-6433-48AC-A823-FA41A8DEFE6F}"/>
              </a:ext>
            </a:extLst>
          </p:cNvPr>
          <p:cNvSpPr/>
          <p:nvPr/>
        </p:nvSpPr>
        <p:spPr>
          <a:xfrm rot="16200000">
            <a:off x="4634797" y="4110300"/>
            <a:ext cx="2561733" cy="293366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EC5302E-4D37-4BEA-A466-8C8C2FCECF44}"/>
              </a:ext>
            </a:extLst>
          </p:cNvPr>
          <p:cNvSpPr txBox="1"/>
          <p:nvPr/>
        </p:nvSpPr>
        <p:spPr>
          <a:xfrm rot="1798140">
            <a:off x="847537" y="1496477"/>
            <a:ext cx="335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Rockwell Extra Bold" panose="02060903040505020403" pitchFamily="18" charset="0"/>
              </a:rPr>
              <a:t>ANTHROPOLOGIE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E710866-D5E8-4F95-8100-3C9D78AAF52D}"/>
              </a:ext>
            </a:extLst>
          </p:cNvPr>
          <p:cNvSpPr txBox="1"/>
          <p:nvPr/>
        </p:nvSpPr>
        <p:spPr>
          <a:xfrm rot="20426075">
            <a:off x="7894200" y="1666634"/>
            <a:ext cx="335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solidFill>
                  <a:schemeClr val="bg1"/>
                </a:solidFill>
                <a:latin typeface="Rockwell Extra Bold" panose="02060903040505020403" pitchFamily="18" charset="0"/>
              </a:rPr>
              <a:t>PSYCHOLOGIE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33C89C-C116-4E85-9CF9-8CE4AFD28CCA}"/>
              </a:ext>
            </a:extLst>
          </p:cNvPr>
          <p:cNvSpPr txBox="1"/>
          <p:nvPr/>
        </p:nvSpPr>
        <p:spPr>
          <a:xfrm>
            <a:off x="4280687" y="5179289"/>
            <a:ext cx="3355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Rockwell Extra Bold" panose="02060903040505020403" pitchFamily="18" charset="0"/>
              </a:rPr>
              <a:t>SOCIOLOGIE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80073F1-7ECB-4419-B3E7-E8A55200F727}"/>
              </a:ext>
            </a:extLst>
          </p:cNvPr>
          <p:cNvSpPr txBox="1"/>
          <p:nvPr/>
        </p:nvSpPr>
        <p:spPr>
          <a:xfrm>
            <a:off x="4289519" y="2161624"/>
            <a:ext cx="3355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latin typeface="Broadway" panose="04040905080B02020502" pitchFamily="82" charset="0"/>
              </a:rPr>
              <a:t>SCIENCES </a:t>
            </a:r>
          </a:p>
          <a:p>
            <a:pPr algn="ctr"/>
            <a:r>
              <a:rPr lang="fr-CA" sz="4000" dirty="0">
                <a:latin typeface="Broadway" panose="04040905080B02020502" pitchFamily="82" charset="0"/>
              </a:rPr>
              <a:t>SOCIALES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A6A51F-9C10-420B-A016-3F8B8141980A}"/>
              </a:ext>
            </a:extLst>
          </p:cNvPr>
          <p:cNvSpPr/>
          <p:nvPr/>
        </p:nvSpPr>
        <p:spPr>
          <a:xfrm rot="21072839">
            <a:off x="337773" y="4124745"/>
            <a:ext cx="428951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A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r-CA" dirty="0">
              <a:latin typeface="Calibri" panose="020F0502020204030204" pitchFamily="34" charset="0"/>
            </a:endParaRPr>
          </a:p>
          <a:p>
            <a:r>
              <a:rPr lang="fr-CA" dirty="0">
                <a:latin typeface="Rockwell Extra Bold" panose="02060903040505020403" pitchFamily="18" charset="0"/>
              </a:rPr>
              <a:t>Études sur la famille </a:t>
            </a:r>
            <a:r>
              <a:rPr lang="fr-CA" dirty="0">
                <a:latin typeface="Calibri" panose="020F0502020204030204" pitchFamily="34" charset="0"/>
              </a:rPr>
              <a:t>
</a:t>
            </a:r>
            <a:r>
              <a:rPr lang="fr-CA" b="1" dirty="0">
                <a:latin typeface="Calibri" panose="020F0502020204030204" pitchFamily="34" charset="0"/>
              </a:rPr>
              <a:t>Une étude interdisciplinaire qui intègre toutes les sciences sociales. </a:t>
            </a:r>
            <a:r>
              <a:rPr lang="fr-CA" sz="1050" dirty="0">
                <a:latin typeface="Calibri" panose="020F0502020204030204" pitchFamily="34" charset="0"/>
              </a:rPr>
              <a:t>
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7993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3A1538-024D-43A2-AD86-18F18EBF1216}"/>
              </a:ext>
            </a:extLst>
          </p:cNvPr>
          <p:cNvSpPr/>
          <p:nvPr/>
        </p:nvSpPr>
        <p:spPr>
          <a:xfrm>
            <a:off x="3404839" y="1096379"/>
            <a:ext cx="86942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A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CA" sz="3200" dirty="0">
                <a:solidFill>
                  <a:srgbClr val="00B0F0"/>
                </a:solidFill>
                <a:latin typeface="Rockwell Extra Bold" panose="02060903040505020403" pitchFamily="18" charset="0"/>
              </a:rPr>
              <a:t>L’anthropologie culturelle est l’étude du comportement humain dans les cultures </a:t>
            </a:r>
          </a:p>
          <a:p>
            <a:r>
              <a:rPr lang="fr-CA" sz="2400" dirty="0">
                <a:latin typeface="Rockwell Extra Bold" panose="02060903040505020403" pitchFamily="18" charset="0"/>
              </a:rPr>
              <a:t>
</a:t>
            </a:r>
            <a:r>
              <a:rPr lang="fr-CA" sz="2800" b="1" dirty="0"/>
              <a:t>- les arts, les croyances, les habitudes, les institutions et les coutumes ou caractéristiques d’un groupe ou d’une nation spécifique 
- comparer différentes cultures 
- vivre et étudier une culture </a:t>
            </a:r>
            <a:r>
              <a:rPr lang="fr-CA" dirty="0">
                <a:latin typeface="Calibri" panose="020F0502020204030204" pitchFamily="34" charset="0"/>
              </a:rPr>
              <a:t>
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63F60B86-CE62-43EB-A378-8D7DC6A7BFE1}"/>
              </a:ext>
            </a:extLst>
          </p:cNvPr>
          <p:cNvSpPr/>
          <p:nvPr/>
        </p:nvSpPr>
        <p:spPr>
          <a:xfrm rot="19348240">
            <a:off x="71855" y="2296652"/>
            <a:ext cx="3748008" cy="3199785"/>
          </a:xfrm>
          <a:prstGeom prst="rightArrow">
            <a:avLst/>
          </a:prstGeom>
          <a:solidFill>
            <a:schemeClr val="accent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9F9DF9-EF91-4BE5-BB42-53B08624C19E}"/>
              </a:ext>
            </a:extLst>
          </p:cNvPr>
          <p:cNvSpPr txBox="1"/>
          <p:nvPr/>
        </p:nvSpPr>
        <p:spPr>
          <a:xfrm rot="19397585">
            <a:off x="145009" y="3751701"/>
            <a:ext cx="335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>
                <a:latin typeface="Rockwell Extra Bold" panose="02060903040505020403" pitchFamily="18" charset="0"/>
              </a:rPr>
              <a:t>ANTHROPOLOGIE</a:t>
            </a:r>
            <a:endParaRPr lang="fr-CA" sz="2000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6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85A3E89D-62AA-4D07-AB9C-E41C439FB332}"/>
              </a:ext>
            </a:extLst>
          </p:cNvPr>
          <p:cNvSpPr/>
          <p:nvPr/>
        </p:nvSpPr>
        <p:spPr>
          <a:xfrm rot="9612253">
            <a:off x="6834668" y="845257"/>
            <a:ext cx="5119046" cy="306405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310D15A-963C-4CF4-B3F2-52D68FBEB3C2}"/>
              </a:ext>
            </a:extLst>
          </p:cNvPr>
          <p:cNvSpPr txBox="1"/>
          <p:nvPr/>
        </p:nvSpPr>
        <p:spPr>
          <a:xfrm rot="20426075">
            <a:off x="7500782" y="1989511"/>
            <a:ext cx="444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>
                <a:solidFill>
                  <a:schemeClr val="bg1"/>
                </a:solidFill>
                <a:latin typeface="Rockwell Extra Bold" panose="02060903040505020403" pitchFamily="18" charset="0"/>
              </a:rPr>
              <a:t>PSYCHOLOGIE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76676E-9B62-4CAB-808C-E9CEF56A7331}"/>
              </a:ext>
            </a:extLst>
          </p:cNvPr>
          <p:cNvSpPr/>
          <p:nvPr/>
        </p:nvSpPr>
        <p:spPr>
          <a:xfrm>
            <a:off x="378427" y="469764"/>
            <a:ext cx="8263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A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CA" dirty="0">
                <a:latin typeface="Calibri" panose="020F0502020204030204" pitchFamily="34" charset="0"/>
              </a:rPr>
              <a:t>
</a:t>
            </a:r>
            <a:r>
              <a:rPr lang="fr-CA" sz="3200" dirty="0">
                <a:solidFill>
                  <a:srgbClr val="00B0F0"/>
                </a:solidFill>
                <a:latin typeface="Rockwell Extra Bold" panose="02060903040505020403" pitchFamily="18" charset="0"/>
              </a:rPr>
              <a:t>La psychologie est l’étude des individus humains et du comportement basée sur: </a:t>
            </a:r>
          </a:p>
          <a:p>
            <a:endParaRPr lang="fr-CA" sz="3200" dirty="0">
              <a:solidFill>
                <a:srgbClr val="00B0F0"/>
              </a:solidFill>
              <a:latin typeface="Rockwell Extra Bold" panose="02060903040505020403" pitchFamily="18" charset="0"/>
            </a:endParaRPr>
          </a:p>
          <a:p>
            <a:pPr marL="457200" indent="-457200">
              <a:buFontTx/>
              <a:buChar char="-"/>
            </a:pPr>
            <a:r>
              <a:rPr lang="fr-CA" sz="2800" b="1" dirty="0"/>
              <a:t>les processus mentaux </a:t>
            </a:r>
          </a:p>
          <a:p>
            <a:pPr marL="457200" indent="-457200">
              <a:buFontTx/>
              <a:buChar char="-"/>
            </a:pPr>
            <a:r>
              <a:rPr lang="fr-CA" sz="2800" b="1" dirty="0"/>
              <a:t>le fonctionnement de notre cerveau</a:t>
            </a:r>
          </a:p>
          <a:p>
            <a:pPr marL="457200" indent="-457200">
              <a:buFontTx/>
              <a:buChar char="-"/>
            </a:pPr>
            <a:r>
              <a:rPr lang="fr-CA" sz="2800" b="1" dirty="0"/>
              <a:t>le développement individuel </a:t>
            </a:r>
          </a:p>
          <a:p>
            <a:pPr marL="457200" indent="-457200">
              <a:buFontTx/>
              <a:buChar char="-"/>
            </a:pPr>
            <a:r>
              <a:rPr lang="fr-CA" sz="2800" b="1" dirty="0"/>
              <a:t>les personnalités </a:t>
            </a:r>
          </a:p>
          <a:p>
            <a:pPr marL="457200" indent="-457200">
              <a:buFontTx/>
              <a:buChar char="-"/>
            </a:pPr>
            <a:r>
              <a:rPr lang="fr-CA" sz="2800" b="1" dirty="0"/>
              <a:t>le comportement individuel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137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C1DA2F4F-8ED6-46B6-8E9F-305EC8F8E3E9}"/>
              </a:ext>
            </a:extLst>
          </p:cNvPr>
          <p:cNvSpPr/>
          <p:nvPr/>
        </p:nvSpPr>
        <p:spPr>
          <a:xfrm rot="16200000">
            <a:off x="6935806" y="3071455"/>
            <a:ext cx="3100039" cy="421566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9AAEC71-798C-46C2-A265-251BE7B7C2FD}"/>
              </a:ext>
            </a:extLst>
          </p:cNvPr>
          <p:cNvSpPr txBox="1"/>
          <p:nvPr/>
        </p:nvSpPr>
        <p:spPr>
          <a:xfrm>
            <a:off x="6890072" y="4594514"/>
            <a:ext cx="3355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>
                <a:latin typeface="Rockwell Extra Bold" panose="02060903040505020403" pitchFamily="18" charset="0"/>
              </a:rPr>
              <a:t>SOCIOLOGIE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B03763-3CEE-44EF-A7F9-6A750845037B}"/>
              </a:ext>
            </a:extLst>
          </p:cNvPr>
          <p:cNvSpPr/>
          <p:nvPr/>
        </p:nvSpPr>
        <p:spPr>
          <a:xfrm>
            <a:off x="472067" y="476596"/>
            <a:ext cx="113370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200" b="1" dirty="0">
                <a:solidFill>
                  <a:srgbClr val="000000"/>
                </a:solidFill>
              </a:rPr>
              <a:t>
</a:t>
            </a:r>
            <a:r>
              <a:rPr lang="fr-CA" sz="3200" b="1" dirty="0">
                <a:solidFill>
                  <a:srgbClr val="00B0F0"/>
                </a:solidFill>
                <a:latin typeface="Rockwell Extra Bold" panose="02060903040505020403" pitchFamily="18" charset="0"/>
              </a:rPr>
              <a:t>La sociologie est l’étude des personnes dans les groupes sociaux tels que les familles et la société </a:t>
            </a:r>
          </a:p>
          <a:p>
            <a:r>
              <a:rPr lang="fr-CA" sz="1200" b="1" dirty="0">
                <a:solidFill>
                  <a:srgbClr val="000000"/>
                </a:solidFill>
              </a:rPr>
              <a:t>
</a:t>
            </a:r>
            <a:r>
              <a:rPr lang="fr-CA" sz="3200" b="1" dirty="0">
                <a:solidFill>
                  <a:srgbClr val="000000"/>
                </a:solidFill>
              </a:rPr>
              <a:t>•les faits et les tendances sociales sont étudiés 
•institutions et structures sociales 
•théories sur les interactions sociales </a:t>
            </a:r>
            <a:r>
              <a:rPr lang="fr-CA" sz="1200" b="1" dirty="0">
                <a:solidFill>
                  <a:srgbClr val="000000"/>
                </a:solidFill>
              </a:rPr>
              <a:t>
</a:t>
            </a:r>
            <a:endParaRPr lang="fr-CA" b="1" dirty="0"/>
          </a:p>
        </p:txBody>
      </p:sp>
      <p:pic>
        <p:nvPicPr>
          <p:cNvPr id="1026" name="Picture 2" descr="We Focus On Working Closely With Our Partner Institutions - Education  Clipart (#1661280) - PinClipart">
            <a:extLst>
              <a:ext uri="{FF2B5EF4-FFF2-40B4-BE49-F238E27FC236}">
                <a16:creationId xmlns:a16="http://schemas.microsoft.com/office/drawing/2014/main" id="{9DF3F084-79F2-474B-A68F-A3B5B68F4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48" y="4077582"/>
            <a:ext cx="2720781" cy="257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4590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73_TF33552983" id="{8919647C-0055-458C-B827-A2A950DB19BD}" vid="{05B00E4D-3D0B-4DF2-A663-65D33D9625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{7BE97956-9F13-4D55-953F-3E1A33DF472E}tf33552983_win32</Template>
  <TotalTime>24</TotalTime>
  <Words>150</Words>
  <Application>Microsoft Office PowerPoint</Application>
  <PresentationFormat>Grand écran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Broadway</vt:lpstr>
      <vt:lpstr>Calibri</vt:lpstr>
      <vt:lpstr>Franklin Gothic Book</vt:lpstr>
      <vt:lpstr>Franklin Gothic Demi</vt:lpstr>
      <vt:lpstr>Rockwell Extra Bold</vt:lpstr>
      <vt:lpstr>Wingdings 2</vt:lpstr>
      <vt:lpstr>DividendVTI</vt:lpstr>
      <vt:lpstr>Disciplines des sciences sociales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Disciplines des sciences sociales</dc:title>
  <dc:creator>Christine Lagrandeur</dc:creator>
  <cp:lastModifiedBy>Christine Lagrandeur</cp:lastModifiedBy>
  <cp:revision>1</cp:revision>
  <dcterms:created xsi:type="dcterms:W3CDTF">2021-08-21T03:04:36Z</dcterms:created>
  <dcterms:modified xsi:type="dcterms:W3CDTF">2021-08-21T03:28:37Z</dcterms:modified>
</cp:coreProperties>
</file>