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9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4" r:id="rId24"/>
    <p:sldId id="275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ED7E62-B990-40F5-A2D9-2ABABED8B95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18EAE5-855E-4783-8788-F8BCCBE00F10}" type="slidenum">
              <a:rPr lang="en-CA" smtClean="0"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6000" dirty="0" smtClean="0"/>
              <a:t>Bébé drogué</a:t>
            </a:r>
            <a:endParaRPr lang="en-CA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b="1" dirty="0" smtClean="0"/>
              <a:t>Exposition prénatale à la drogue </a:t>
            </a:r>
            <a:endParaRPr lang="en-CA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95" y="908720"/>
            <a:ext cx="3072341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92" y="3789040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71" y="937846"/>
            <a:ext cx="1556793" cy="152367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328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52104"/>
            <a:ext cx="1506345" cy="150634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082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2257425" cy="20193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873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102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2348951" cy="158417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494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80509"/>
            <a:ext cx="2705100" cy="168592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079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2324100" cy="197167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160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4"/>
            <a:ext cx="2286000" cy="1790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9" y="476671"/>
            <a:ext cx="1880765" cy="18807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032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2466975" cy="18478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3685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2466975" cy="18478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389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4077072"/>
            <a:ext cx="1953705" cy="13001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3990372"/>
            <a:ext cx="1921545" cy="144115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082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7482"/>
            <a:ext cx="2474218" cy="14845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77072"/>
            <a:ext cx="2567335" cy="130404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000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872208" cy="18722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804"/>
            <a:ext cx="2101017" cy="182204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7185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2105025" cy="2171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28900" cy="174307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410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9183"/>
            <a:ext cx="3143250" cy="145732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87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371725" cy="19240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926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" y="620688"/>
            <a:ext cx="2714625" cy="1685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8"/>
            <a:ext cx="2466975" cy="184785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555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09120"/>
            <a:ext cx="1225488" cy="10378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5" y="1331648"/>
            <a:ext cx="1670509" cy="100230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3672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1897229" cy="17669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1" y="2564904"/>
            <a:ext cx="2438400" cy="182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5144"/>
            <a:ext cx="2438400" cy="1876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51" y="500545"/>
            <a:ext cx="2619375" cy="17430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2160" y="8367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latin typeface="Americana XBd BT" panose="02020804070706020304" pitchFamily="18" charset="0"/>
              </a:rPr>
              <a:t>Drogue sociale</a:t>
            </a:r>
            <a:endParaRPr lang="en-CA" sz="2000" b="1" dirty="0">
              <a:latin typeface="Americana XBd BT" panose="02020804070706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3806" y="29969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Berlin Sans FB Demi" panose="020E0802020502020306" pitchFamily="34" charset="0"/>
              </a:rPr>
              <a:t>Drogue illicite </a:t>
            </a:r>
            <a:endParaRPr lang="en-CA" sz="2400" b="1" dirty="0">
              <a:latin typeface="Berlin Sans FB Demi" panose="020E08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3806" y="5232082"/>
            <a:ext cx="356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latin typeface="Berlin Sans FB Demi" panose="020E0802020502020306" pitchFamily="34" charset="0"/>
              </a:rPr>
              <a:t>Vitamines/suppléments</a:t>
            </a:r>
            <a:endParaRPr lang="en-CA" sz="2400" b="1" dirty="0">
              <a:latin typeface="Berlin Sans FB Demi" panose="020E0802020502020306" pitchFamily="34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237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59" y="2348880"/>
            <a:ext cx="1791641" cy="179164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232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22418"/>
            <a:ext cx="5510540" cy="412758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09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" y="2492896"/>
            <a:ext cx="1743075" cy="261937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583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1981200" cy="23145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876425" cy="242887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045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009775" cy="19812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754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84</TotalTime>
  <Words>12</Words>
  <Application>Microsoft Office PowerPoint</Application>
  <PresentationFormat>Affichage à l'écran (4:3)</PresentationFormat>
  <Paragraphs>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Mailles</vt:lpstr>
      <vt:lpstr>Bébé drogué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CSCNO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Bébé drogué</dc:title>
  <dc:creator>Christine Lagrandeur-Anderson</dc:creator>
  <cp:lastModifiedBy>Christine Lagrandeur-Anderson</cp:lastModifiedBy>
  <cp:revision>10</cp:revision>
  <dcterms:created xsi:type="dcterms:W3CDTF">2015-10-22T21:37:27Z</dcterms:created>
  <dcterms:modified xsi:type="dcterms:W3CDTF">2015-10-22T23:02:19Z</dcterms:modified>
</cp:coreProperties>
</file>