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sldIdLst>
    <p:sldId id="256" r:id="rId2"/>
    <p:sldId id="257" r:id="rId3"/>
    <p:sldId id="302" r:id="rId4"/>
    <p:sldId id="258" r:id="rId5"/>
    <p:sldId id="260" r:id="rId6"/>
    <p:sldId id="263" r:id="rId7"/>
    <p:sldId id="264" r:id="rId8"/>
    <p:sldId id="265" r:id="rId9"/>
    <p:sldId id="267" r:id="rId10"/>
    <p:sldId id="268" r:id="rId11"/>
    <p:sldId id="270" r:id="rId12"/>
    <p:sldId id="283" r:id="rId13"/>
    <p:sldId id="284" r:id="rId14"/>
    <p:sldId id="287" r:id="rId15"/>
    <p:sldId id="288" r:id="rId16"/>
    <p:sldId id="290" r:id="rId17"/>
    <p:sldId id="292" r:id="rId18"/>
    <p:sldId id="293" r:id="rId19"/>
    <p:sldId id="294" r:id="rId20"/>
    <p:sldId id="300" r:id="rId21"/>
    <p:sldId id="301" r:id="rId22"/>
    <p:sldId id="297" r:id="rId23"/>
    <p:sldId id="271" r:id="rId24"/>
    <p:sldId id="272" r:id="rId25"/>
    <p:sldId id="273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97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32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89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982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57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37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7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4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60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6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86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0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94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42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43F2EC4-AF1C-4A68-94DA-1B554E8CBB7B}" type="datetimeFigureOut">
              <a:rPr lang="en-US" smtClean="0"/>
              <a:pPr/>
              <a:t>7/3/2019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75EC27D-1218-497A-B7BF-1A60E599AC3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790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887315" y="887313"/>
            <a:ext cx="6858002" cy="5083374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2008" y="947607"/>
            <a:ext cx="3114492" cy="4962785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CA" sz="5400" b="1" dirty="0"/>
              <a:t>Les </a:t>
            </a:r>
            <a:r>
              <a:rPr lang="en-CA" sz="5400" b="1" dirty="0" err="1"/>
              <a:t>armes</a:t>
            </a:r>
            <a:r>
              <a:rPr lang="en-CA" sz="5400" b="1" dirty="0"/>
              <a:t> de la Grande guerre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oldmilitaryrifles.eu/switzerland/dsc013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4979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nomanslandmilitaria.com/1005Austrianshovel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090" cy="676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wwiiquartermaster.com/images/US/US%20Weapons/1918%20Trench%20Knife%20210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1056" cy="6300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arms2armor.com/Knives/tre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2447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German-HS-nails.jpg Trench Club image by Shirocc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715436" cy="6584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1.bp.blogspot.com/_oC8TwXe4PF0/S_clV80QffI/AAAAAAAAA7w/1L7xwoRKeWc/s400/trench-p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601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fototime.com/DE7FC83F5F078D2/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goosesworld.com/photo/content/IMG_7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572032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hem.fyristorg.com/robertm/norge/images/84mm_feltkan_m1887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296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worldwar1.com/foto/ot9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531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pitanhipower.com/Photos/M1Rif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929" y="285728"/>
            <a:ext cx="5695265" cy="2135725"/>
          </a:xfrm>
          <a:prstGeom prst="rect">
            <a:avLst/>
          </a:prstGeom>
          <a:noFill/>
        </p:spPr>
      </p:pic>
      <p:pic>
        <p:nvPicPr>
          <p:cNvPr id="1028" name="Picture 4" descr="http://www.aurorahistoryboutique.com/products/C0006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2766830"/>
            <a:ext cx="6205218" cy="3960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story.army.mil/faq/shrapn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000528" cy="687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photo shrap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farm3.static.flickr.com/2345/2499045201_4483e8f0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" y="214290"/>
            <a:ext cx="9117426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hanscomfamily.com/wp-content/uploads/2009/04/chlorinegas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5357850" cy="679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massobserver.com/wp-content/uploads/2009/03/german-messenger-dog-with-gas-protection-mask-wwi-500x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1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nukes.org.uk/media/dContent/uploads/bunkers/mustard_gas/photo.WWI.Br.machinegunners.1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732" y="214290"/>
            <a:ext cx="916673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military.discovery.com/technology/vehicles/tanks/images/ww1-625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83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lancers.org.au/images/lhf/krautt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090" cy="6869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www.overthefront.com/images/issues/vol1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358" y="285728"/>
            <a:ext cx="9160358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hightech-edge.com/wp-content/uploads/dr-1-fokker-tripl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91440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deactivated-guns.co.uk/images/k98_sniper_j/k98_sniper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07" y="1142984"/>
            <a:ext cx="8173586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466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eaa.org/photos/1001/gallery/Unusual/FokkerDR-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4000" cy="6089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pload.wikimedia.org/wikipedia/commons/4/4c/AEG_GIV_bom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74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rodcollins.com/images/zeppelin-air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16019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uboat.net/history/images/wwi_pi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96618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navyphotos.co.uk/uboat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8993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.icm.com.ua/new/uploads/posts/2009-11/1258752230_image_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gunstar.co.uk/images/Gun-Images/Webley-Webley-and-Scott-Mk-IV-A5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916" y="561220"/>
            <a:ext cx="8572168" cy="573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proguns.com/images/colt-w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929486" cy="432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anzacsite.gov.au/5environment/vc/images/shout_a04045_l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500858" cy="6415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upload.wikimedia.org/wikipedia/commons/7/75/Army_Heritage_Museum_B.A.R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72526" cy="2623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diggerhistory.info/images/weapons-ww1-allied/vick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35377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diggerhistory.info/images/weapons-ww2-jap/dwy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572164" cy="583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Conci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Affichage à l'écran (4:3)</PresentationFormat>
  <Paragraphs>1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8" baseType="lpstr">
      <vt:lpstr>Century Gothic</vt:lpstr>
      <vt:lpstr>Wingdings 2</vt:lpstr>
      <vt:lpstr>Concis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Lagrandeur</dc:creator>
  <cp:lastModifiedBy>Christine Lagrandeur</cp:lastModifiedBy>
  <cp:revision>1</cp:revision>
  <dcterms:created xsi:type="dcterms:W3CDTF">2019-07-03T19:14:26Z</dcterms:created>
  <dcterms:modified xsi:type="dcterms:W3CDTF">2019-07-03T20:00:30Z</dcterms:modified>
</cp:coreProperties>
</file>