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60" r:id="rId3"/>
    <p:sldId id="259" r:id="rId4"/>
    <p:sldId id="261" r:id="rId5"/>
    <p:sldId id="257" r:id="rId6"/>
    <p:sldId id="262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58707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43424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068529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87920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262795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09148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04297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9850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10867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28759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1329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56604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71127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31667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79198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10566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7/13/2019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0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rHiUwgdXIj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HcY40rJLb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EH6eDpjgRw" TargetMode="External"/><Relationship Id="rId2" Type="http://schemas.openxmlformats.org/officeDocument/2006/relationships/hyperlink" Target="https://www.youtube.com/watch?v=NBGXsQfGY4M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WKLGHRAu-4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0daS_SDCT_U" TargetMode="External"/><Relationship Id="rId4" Type="http://schemas.openxmlformats.org/officeDocument/2006/relationships/hyperlink" Target="https://www.youtube.com/watch?v=bMMcTU1b_9o&amp;t=2732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FtoyL6l4p6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42334" y="2050201"/>
            <a:ext cx="6960759" cy="2849671"/>
          </a:xfrm>
        </p:spPr>
        <p:txBody>
          <a:bodyPr>
            <a:normAutofit/>
          </a:bodyPr>
          <a:lstStyle/>
          <a:p>
            <a:pPr algn="ctr"/>
            <a:r>
              <a:rPr lang="en-CA" sz="6000" dirty="0">
                <a:solidFill>
                  <a:srgbClr val="FFFFFF"/>
                </a:solidFill>
                <a:latin typeface="Broadway" panose="04040905080B02020502" pitchFamily="82" charset="0"/>
              </a:rPr>
              <a:t>Films et musique des 1920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69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CA" dirty="0">
                <a:latin typeface="Broadway" panose="04040905080B02020502" pitchFamily="82" charset="0"/>
              </a:rPr>
              <a:t>Chicago</a:t>
            </a:r>
            <a:br>
              <a:rPr lang="en-CA" dirty="0">
                <a:latin typeface="Broadway" panose="04040905080B02020502" pitchFamily="82" charset="0"/>
              </a:rPr>
            </a:br>
            <a:r>
              <a:rPr lang="en-CA" dirty="0">
                <a:latin typeface="Broadway" panose="04040905080B02020502" pitchFamily="82" charset="0"/>
              </a:rPr>
              <a:t>Nowadays Hot Honey Rag</a:t>
            </a:r>
          </a:p>
        </p:txBody>
      </p:sp>
      <p:sp>
        <p:nvSpPr>
          <p:cNvPr id="10" name="Isosceles Triangle 8">
            <a:extLst>
              <a:ext uri="{FF2B5EF4-FFF2-40B4-BE49-F238E27FC236}">
                <a16:creationId xmlns:a16="http://schemas.microsoft.com/office/drawing/2014/main" id="{097D510F-81EE-4F8B-83DA-07978141E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BCC5140-5DFE-4253-B493-72A2008564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84" r="4545" b="-3"/>
          <a:stretch/>
        </p:blipFill>
        <p:spPr>
          <a:xfrm>
            <a:off x="649075" y="2158073"/>
            <a:ext cx="2625335" cy="3882362"/>
          </a:xfrm>
          <a:prstGeom prst="rect">
            <a:avLst/>
          </a:prstGeom>
        </p:spPr>
      </p:pic>
      <p:pic>
        <p:nvPicPr>
          <p:cNvPr id="4" name="Image 3" descr="Une image contenant bâtiment, extérieur, photo, blanc&#10;&#10;Description générée automatiquement">
            <a:extLst>
              <a:ext uri="{FF2B5EF4-FFF2-40B4-BE49-F238E27FC236}">
                <a16:creationId xmlns:a16="http://schemas.microsoft.com/office/drawing/2014/main" id="{02D3AB59-2C04-4A9A-856A-B766D9D0914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753" r="1379" b="1"/>
          <a:stretch/>
        </p:blipFill>
        <p:spPr>
          <a:xfrm>
            <a:off x="3470357" y="2159331"/>
            <a:ext cx="2625335" cy="388236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880" y="2160589"/>
            <a:ext cx="2948121" cy="3880773"/>
          </a:xfrm>
        </p:spPr>
        <p:txBody>
          <a:bodyPr>
            <a:normAutofit/>
          </a:bodyPr>
          <a:lstStyle/>
          <a:p>
            <a:r>
              <a:rPr lang="en-CA" dirty="0">
                <a:hlinkClick r:id="rId4"/>
              </a:rPr>
              <a:t>https://www.youtube.com/watch?v=rHiUwgdXIj8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4963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8267EEE4-6354-4F1C-9484-951F0EB92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0"/>
            <a:ext cx="121856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768" y="609600"/>
            <a:ext cx="5498361" cy="1320800"/>
          </a:xfrm>
        </p:spPr>
        <p:txBody>
          <a:bodyPr anchor="ctr">
            <a:normAutofit/>
          </a:bodyPr>
          <a:lstStyle/>
          <a:p>
            <a:r>
              <a:rPr lang="en-CA">
                <a:latin typeface="Broadway" panose="04040905080B02020502" pitchFamily="82" charset="0"/>
              </a:rPr>
              <a:t>Duke Ellington chez le “Cotton Club”</a:t>
            </a:r>
          </a:p>
        </p:txBody>
      </p:sp>
      <p:sp>
        <p:nvSpPr>
          <p:cNvPr id="15" name="Isosceles Triangle 11">
            <a:extLst>
              <a:ext uri="{FF2B5EF4-FFF2-40B4-BE49-F238E27FC236}">
                <a16:creationId xmlns:a16="http://schemas.microsoft.com/office/drawing/2014/main" id="{0E5A83F9-E6B8-40BD-9C0D-9A6F156507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770" y="2160589"/>
            <a:ext cx="5549732" cy="3880773"/>
          </a:xfrm>
        </p:spPr>
        <p:txBody>
          <a:bodyPr>
            <a:normAutofit/>
          </a:bodyPr>
          <a:lstStyle/>
          <a:p>
            <a:r>
              <a:rPr lang="en-CA" dirty="0">
                <a:hlinkClick r:id="rId2"/>
              </a:rPr>
              <a:t>https://www.youtube.com/watch?v=HcY40rJLbDU</a:t>
            </a:r>
            <a:endParaRPr lang="en-CA" dirty="0"/>
          </a:p>
          <a:p>
            <a:endParaRPr lang="en-CA" dirty="0"/>
          </a:p>
        </p:txBody>
      </p:sp>
      <p:pic>
        <p:nvPicPr>
          <p:cNvPr id="5" name="Image 4" descr="Une image contenant homme, personne, mur, assis&#10;&#10;Description générée automatiquement">
            <a:extLst>
              <a:ext uri="{FF2B5EF4-FFF2-40B4-BE49-F238E27FC236}">
                <a16:creationId xmlns:a16="http://schemas.microsoft.com/office/drawing/2014/main" id="{5F48F1B9-D635-4070-B15F-D29EC312E9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2" b="50020"/>
          <a:stretch/>
        </p:blipFill>
        <p:spPr>
          <a:xfrm>
            <a:off x="7531482" y="10"/>
            <a:ext cx="4657341" cy="3448414"/>
          </a:xfrm>
          <a:prstGeom prst="rect">
            <a:avLst/>
          </a:prstGeom>
        </p:spPr>
      </p:pic>
      <p:pic>
        <p:nvPicPr>
          <p:cNvPr id="4" name="Image 3" descr="Une image contenant bâtiment, extérieur, route, rue&#10;&#10;Description générée automatiquement">
            <a:extLst>
              <a:ext uri="{FF2B5EF4-FFF2-40B4-BE49-F238E27FC236}">
                <a16:creationId xmlns:a16="http://schemas.microsoft.com/office/drawing/2014/main" id="{CF89D038-8AF5-4878-A7A9-7163528177A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907" r="1771"/>
          <a:stretch/>
        </p:blipFill>
        <p:spPr>
          <a:xfrm>
            <a:off x="7528308" y="3437472"/>
            <a:ext cx="4657341" cy="342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03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80AD41-1EE9-408C-A9AE-7CD257BF9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dirty="0" err="1">
                <a:latin typeface="Broadway" panose="04040905080B02020502" pitchFamily="82" charset="0"/>
              </a:rPr>
              <a:t>Josephine</a:t>
            </a:r>
            <a:r>
              <a:rPr lang="fr-CA" dirty="0">
                <a:latin typeface="Broadway" panose="04040905080B02020502" pitchFamily="82" charset="0"/>
              </a:rPr>
              <a:t> Baker </a:t>
            </a:r>
            <a:br>
              <a:rPr lang="fr-CA" dirty="0">
                <a:latin typeface="Broadway" panose="04040905080B02020502" pitchFamily="82" charset="0"/>
              </a:rPr>
            </a:br>
            <a:r>
              <a:rPr lang="fr-CA" dirty="0">
                <a:latin typeface="Broadway" panose="04040905080B02020502" pitchFamily="82" charset="0"/>
              </a:rPr>
              <a:t>danseuse, chanteuse, comédienne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19D2B79-BD72-434B-8742-4C8A81BB15FF}"/>
              </a:ext>
            </a:extLst>
          </p:cNvPr>
          <p:cNvSpPr/>
          <p:nvPr/>
        </p:nvSpPr>
        <p:spPr>
          <a:xfrm>
            <a:off x="3343676" y="3244334"/>
            <a:ext cx="55046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https://www.youtube.com/watch?v=NBGXsQfGY4M</a:t>
            </a:r>
            <a:endParaRPr lang="fr-CA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C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F015AD-4EA9-4EFA-935D-6A77EEEA7EDA}"/>
              </a:ext>
            </a:extLst>
          </p:cNvPr>
          <p:cNvSpPr/>
          <p:nvPr/>
        </p:nvSpPr>
        <p:spPr>
          <a:xfrm>
            <a:off x="3343676" y="2218035"/>
            <a:ext cx="54212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https://www.youtube.com/watch?v=jEH6eDpjgRw</a:t>
            </a:r>
            <a:endParaRPr lang="fr-CA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CA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A610B8A-B141-4A1D-85D8-4C14526FE3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7729" y="4282351"/>
            <a:ext cx="4030655" cy="225716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FB56D1BE-2559-495B-BB39-861D1887F3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334" y="1992302"/>
            <a:ext cx="2401146" cy="348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374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CA">
                <a:latin typeface="Broadway" panose="04040905080B02020502" pitchFamily="82" charset="0"/>
              </a:rPr>
              <a:t>Pollyanna (1920)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3551250-4A9B-49CE-AF9A-84CB4410B0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3" y="3154316"/>
            <a:ext cx="2980267" cy="1676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9363" y="2160589"/>
            <a:ext cx="2944638" cy="388077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1500">
                <a:hlinkClick r:id="rId3"/>
              </a:rPr>
              <a:t>https://www.youtube.com/watch?v=4WKLGHRAu-4</a:t>
            </a:r>
            <a:endParaRPr lang="en-CA" sz="1500"/>
          </a:p>
          <a:p>
            <a:pPr>
              <a:buFont typeface="Arial" panose="020B0604020202020204" pitchFamily="34" charset="0"/>
              <a:buChar char="•"/>
            </a:pPr>
            <a:endParaRPr lang="en-CA" sz="1500"/>
          </a:p>
          <a:p>
            <a:endParaRPr lang="en-CA" sz="150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EF7DF46-73AC-46F0-8A39-E9FC0BAE4F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8727" y="1760996"/>
            <a:ext cx="1953881" cy="467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43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C4D6E0-3659-4D22-A8ED-8F0A1DEA2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>
                <a:latin typeface="Broadway" panose="04040905080B02020502" pitchFamily="82" charset="0"/>
              </a:rPr>
              <a:t>« Silent films »</a:t>
            </a:r>
            <a:br>
              <a:rPr lang="fr-CA" dirty="0">
                <a:latin typeface="Broadway" panose="04040905080B02020502" pitchFamily="82" charset="0"/>
              </a:rPr>
            </a:br>
            <a:r>
              <a:rPr lang="fr-CA" dirty="0">
                <a:latin typeface="Broadway" panose="04040905080B02020502" pitchFamily="82" charset="0"/>
              </a:rPr>
              <a:t>Charlie Chaplin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0FDECB4F-0491-4166-BB56-384E9C37F3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0368" y="1164917"/>
            <a:ext cx="2212907" cy="343000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B5FF8895-74B5-4BE7-8DE3-A85CCC7B67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6862" y="3436034"/>
            <a:ext cx="2273618" cy="341663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949F665-F0E9-43FF-A21A-1B971D6E96B4}"/>
              </a:ext>
            </a:extLst>
          </p:cNvPr>
          <p:cNvSpPr/>
          <p:nvPr/>
        </p:nvSpPr>
        <p:spPr>
          <a:xfrm>
            <a:off x="3973671" y="233933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dirty="0">
                <a:hlinkClick r:id="rId4"/>
              </a:rPr>
              <a:t>https://www.youtube.com/watch?v=bMMcTU1b_9o&amp;t=2732s</a:t>
            </a:r>
            <a:endParaRPr lang="fr-CA" dirty="0"/>
          </a:p>
          <a:p>
            <a:endParaRPr lang="fr-CA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AB05AD-DEC2-4368-A283-0A0561B2B336}"/>
              </a:ext>
            </a:extLst>
          </p:cNvPr>
          <p:cNvSpPr/>
          <p:nvPr/>
        </p:nvSpPr>
        <p:spPr>
          <a:xfrm>
            <a:off x="5324067" y="4404192"/>
            <a:ext cx="54373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dirty="0">
                <a:hlinkClick r:id="rId5"/>
              </a:rPr>
              <a:t>https://www.youtube.com/watch?v=0daS_SDCT_U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28696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CA" dirty="0">
                <a:latin typeface="Broadway" panose="04040905080B02020502" pitchFamily="82" charset="0"/>
              </a:rPr>
              <a:t>The Love Parade (1929)</a:t>
            </a:r>
          </a:p>
        </p:txBody>
      </p:sp>
      <p:sp>
        <p:nvSpPr>
          <p:cNvPr id="10" name="Isosceles Triangle 8">
            <a:extLst>
              <a:ext uri="{FF2B5EF4-FFF2-40B4-BE49-F238E27FC236}">
                <a16:creationId xmlns:a16="http://schemas.microsoft.com/office/drawing/2014/main" id="{097D510F-81EE-4F8B-83DA-07978141E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2EDC2B23-1AB3-4F26-803C-2F074FAF5C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6" r="1" b="1"/>
          <a:stretch/>
        </p:blipFill>
        <p:spPr>
          <a:xfrm>
            <a:off x="649075" y="2158073"/>
            <a:ext cx="2625335" cy="3882362"/>
          </a:xfrm>
          <a:prstGeom prst="rect">
            <a:avLst/>
          </a:prstGeom>
        </p:spPr>
      </p:pic>
      <p:pic>
        <p:nvPicPr>
          <p:cNvPr id="5" name="Image 4" descr="Une image contenant personne, photo, extérieur, homme&#10;&#10;Description générée automatiquement">
            <a:extLst>
              <a:ext uri="{FF2B5EF4-FFF2-40B4-BE49-F238E27FC236}">
                <a16:creationId xmlns:a16="http://schemas.microsoft.com/office/drawing/2014/main" id="{1F0F02CE-AE1B-418E-9187-8FE98E9A1FA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212" r="24071" b="-2"/>
          <a:stretch/>
        </p:blipFill>
        <p:spPr>
          <a:xfrm>
            <a:off x="3470357" y="2159331"/>
            <a:ext cx="2625335" cy="388236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880" y="2160589"/>
            <a:ext cx="2948121" cy="3880773"/>
          </a:xfrm>
        </p:spPr>
        <p:txBody>
          <a:bodyPr>
            <a:normAutofit/>
          </a:bodyPr>
          <a:lstStyle/>
          <a:p>
            <a:r>
              <a:rPr lang="en-CA" dirty="0">
                <a:hlinkClick r:id="rId4"/>
              </a:rPr>
              <a:t>https://www.youtube.com/watch?v=FtoyL6l4p6I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3533609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141</Words>
  <Application>Microsoft Office PowerPoint</Application>
  <PresentationFormat>Grand écran</PresentationFormat>
  <Paragraphs>15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Broadway</vt:lpstr>
      <vt:lpstr>Trebuchet MS</vt:lpstr>
      <vt:lpstr>Wingdings 3</vt:lpstr>
      <vt:lpstr>Facette</vt:lpstr>
      <vt:lpstr>Films et musique des 1920</vt:lpstr>
      <vt:lpstr>Chicago Nowadays Hot Honey Rag</vt:lpstr>
      <vt:lpstr>Duke Ellington chez le “Cotton Club”</vt:lpstr>
      <vt:lpstr>Josephine Baker  danseuse, chanteuse, comédienne</vt:lpstr>
      <vt:lpstr>Pollyanna (1920)</vt:lpstr>
      <vt:lpstr>« Silent films » Charlie Chaplin</vt:lpstr>
      <vt:lpstr>The Love Parade (1929)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Films et musique des 1920</dc:title>
  <dc:creator>Christine Lagrandeur</dc:creator>
  <cp:lastModifiedBy>Christine Lagrandeur</cp:lastModifiedBy>
  <cp:revision>3</cp:revision>
  <dcterms:created xsi:type="dcterms:W3CDTF">2019-07-13T20:37:18Z</dcterms:created>
  <dcterms:modified xsi:type="dcterms:W3CDTF">2019-07-13T21:04:49Z</dcterms:modified>
</cp:coreProperties>
</file>