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3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4D80-24F2-4796-8DE0-BBFCECF817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DE22-6678-44DC-AB81-5BAFED4EE22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8F9B-1FC0-494F-AD96-59AD77FFB4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7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4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33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76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6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9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28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DE46-BB19-4DB8-AED7-0D231F3BE9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18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77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1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813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10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31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1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40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22D67-D857-4387-A0C6-1428B4952CB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C8B8E-6FFA-4C30-B037-0FC60C488E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E2143-7F12-4EA7-A185-09AE8169C2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AD16-2D85-47CE-A2EC-8B36221218B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B7CB-CF9B-40E7-A553-78C70CF36E6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4C17-6910-4191-80A6-1B79F4AC944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F670-4697-4C9A-B5DA-F712C300BD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DA485B3-5886-497D-B8A2-C1AB3F8141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8CA198B7-AF57-4B92-996B-2644B200BC3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50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772400" cy="1462088"/>
          </a:xfrm>
        </p:spPr>
        <p:txBody>
          <a:bodyPr/>
          <a:lstStyle/>
          <a:p>
            <a:pPr algn="ctr" eaLnBrk="1" hangingPunct="1"/>
            <a:r>
              <a:rPr lang="fr-CA" dirty="0">
                <a:solidFill>
                  <a:srgbClr val="FFC000"/>
                </a:solidFill>
                <a:latin typeface="Arial Black" panose="020B0A04020102020204" pitchFamily="34" charset="0"/>
              </a:rPr>
              <a:t>Les 6 grands principes pour réussir votre vie</a:t>
            </a:r>
            <a:r>
              <a:rPr lang="fr-CA" dirty="0"/>
              <a:t>
</a:t>
            </a:r>
            <a:endParaRPr lang="en-US" dirty="0"/>
          </a:p>
        </p:txBody>
      </p:sp>
      <p:sp>
        <p:nvSpPr>
          <p:cNvPr id="62466" name="Rectangle 5"/>
          <p:cNvSpPr>
            <a:spLocks noGrp="1" noChangeArrowheads="1"/>
          </p:cNvSpPr>
          <p:nvPr>
            <p:ph idx="1"/>
          </p:nvPr>
        </p:nvSpPr>
        <p:spPr>
          <a:xfrm>
            <a:off x="306066" y="2132856"/>
            <a:ext cx="5557192" cy="4114800"/>
          </a:xfrm>
        </p:spPr>
        <p:txBody>
          <a:bodyPr/>
          <a:lstStyle/>
          <a:p>
            <a:pPr eaLnBrk="1" hangingPunct="1"/>
            <a:r>
              <a:rPr lang="fr-CA" b="1" dirty="0"/>
              <a:t>Suivez votre cœur
Focus sur le voyage
On apprend tout le long de sa vie
Trouvez vos alliés
Le changement est constant</a:t>
            </a:r>
          </a:p>
          <a:p>
            <a:pPr eaLnBrk="1" hangingPunct="1"/>
            <a:r>
              <a:rPr lang="fr-CA" b="1" dirty="0"/>
              <a:t>Faites-vous confiance</a:t>
            </a:r>
            <a:endParaRPr lang="en-US" b="1" dirty="0"/>
          </a:p>
        </p:txBody>
      </p:sp>
      <p:pic>
        <p:nvPicPr>
          <p:cNvPr id="1026" name="Picture 2" descr="6 Clipart Transparent Background - Number 6 Clipart, HD Png ...">
            <a:extLst>
              <a:ext uri="{FF2B5EF4-FFF2-40B4-BE49-F238E27FC236}">
                <a16:creationId xmlns:a16="http://schemas.microsoft.com/office/drawing/2014/main" id="{1F3F3F15-CB6B-4FA2-809B-9F50CFDCC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24944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612959"/>
            <a:ext cx="6203032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CA" dirty="0">
                <a:solidFill>
                  <a:srgbClr val="FFC000"/>
                </a:solidFill>
                <a:latin typeface="Arial Black" panose="020B0A04020102020204" pitchFamily="34" charset="0"/>
              </a:rPr>
              <a:t>Principe 1 – Suivez votre cœur
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322296"/>
            <a:ext cx="8229600" cy="2711450"/>
          </a:xfrm>
        </p:spPr>
        <p:txBody>
          <a:bodyPr/>
          <a:lstStyle/>
          <a:p>
            <a:pPr eaLnBrk="1" hangingPunct="1"/>
            <a:r>
              <a:rPr lang="fr-CA" b="1" dirty="0"/>
              <a:t>Vos rêves conduisent à une compréhension de ce que vous voulez vraiment.
Les rêves/objectifs sont les principaux facteurs de motivation dans l’élaboration de votre carrière.</a:t>
            </a:r>
            <a:endParaRPr lang="en-US" b="1" dirty="0"/>
          </a:p>
        </p:txBody>
      </p:sp>
      <p:pic>
        <p:nvPicPr>
          <p:cNvPr id="1026" name="Picture 2" descr="Résultats de recherche d'images pour « coeur »">
            <a:extLst>
              <a:ext uri="{FF2B5EF4-FFF2-40B4-BE49-F238E27FC236}">
                <a16:creationId xmlns:a16="http://schemas.microsoft.com/office/drawing/2014/main" id="{644BC164-37A8-4319-9309-E8894261E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944216" cy="154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5982" y="548680"/>
            <a:ext cx="6148226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A" dirty="0">
                <a:solidFill>
                  <a:srgbClr val="FFC000"/>
                </a:solidFill>
                <a:latin typeface="Arial Black" panose="020B0A04020102020204" pitchFamily="34" charset="0"/>
              </a:rPr>
              <a:t>Principe 2 – Focus sur le voyage
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7504" y="2105818"/>
            <a:ext cx="8540750" cy="44989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fr-CA" sz="3000" b="1" dirty="0"/>
              <a:t>Voyager à travers la vie, c’est comme voyager le long d’une route.
Avoir une destination fournit une certaine direction, mais ......
Il y a beaucoup d’arrêts possibles le long du chemin qui peuvent inclure de nouvelles opportunités et des destinations - </a:t>
            </a:r>
            <a:r>
              <a:rPr lang="fr-CA" sz="3000" b="1" dirty="0">
                <a:solidFill>
                  <a:srgbClr val="FFC000"/>
                </a:solidFill>
              </a:rPr>
              <a:t>ne les manquez pas</a:t>
            </a:r>
            <a:r>
              <a:rPr lang="fr-CA" sz="3000" b="1" dirty="0"/>
              <a:t>!</a:t>
            </a:r>
            <a:endParaRPr lang="en-US" sz="3000" dirty="0"/>
          </a:p>
        </p:txBody>
      </p:sp>
      <p:pic>
        <p:nvPicPr>
          <p:cNvPr id="2052" name="Picture 4" descr="Paving with Plastic: Could FTIR Help Make It a Reality ...">
            <a:extLst>
              <a:ext uri="{FF2B5EF4-FFF2-40B4-BE49-F238E27FC236}">
                <a16:creationId xmlns:a16="http://schemas.microsoft.com/office/drawing/2014/main" id="{ABF72901-4B38-406F-98E7-173CD889A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3207"/>
            <a:ext cx="2402958" cy="159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836712"/>
            <a:ext cx="686266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CA" dirty="0">
                <a:solidFill>
                  <a:srgbClr val="FFC000"/>
                </a:solidFill>
                <a:latin typeface="Arial Black" panose="020B0A04020102020204" pitchFamily="34" charset="0"/>
              </a:rPr>
              <a:t>Principe 3 – On apprend tout le long de sa vie
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204864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fr-CA" sz="3200" b="1" dirty="0"/>
              <a:t>L’obtention du diplôme du secondaire n’est que le début.
Les possibilités d’apprentissage sont partout – par l’école, le bénévolat, l’emploi à temps partiel et d’autres activités.
Les travailleurs d’aujourd’hui sont constamment tenus de continuer à apprendre.</a:t>
            </a:r>
            <a:endParaRPr lang="en-US" sz="3200" b="1" dirty="0">
              <a:solidFill>
                <a:schemeClr val="hlink"/>
              </a:solidFill>
            </a:endParaRPr>
          </a:p>
        </p:txBody>
      </p:sp>
      <p:pic>
        <p:nvPicPr>
          <p:cNvPr id="3074" name="Picture 2" descr="Ongoing RDS Services | Part D Advisors Part D Advisors">
            <a:extLst>
              <a:ext uri="{FF2B5EF4-FFF2-40B4-BE49-F238E27FC236}">
                <a16:creationId xmlns:a16="http://schemas.microsoft.com/office/drawing/2014/main" id="{7EE37487-0484-4FBC-84E9-B48480FEB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652786" cy="151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52538" y="620688"/>
            <a:ext cx="6434261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CA" dirty="0">
                <a:solidFill>
                  <a:srgbClr val="FFC000"/>
                </a:solidFill>
                <a:latin typeface="Arial Black" panose="020B0A04020102020204" pitchFamily="34" charset="0"/>
              </a:rPr>
              <a:t>Principe 4 – Trouvez vos alliés
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916832"/>
            <a:ext cx="8229600" cy="4495800"/>
          </a:xfrm>
        </p:spPr>
        <p:txBody>
          <a:bodyPr/>
          <a:lstStyle/>
          <a:p>
            <a:pPr eaLnBrk="1" hangingPunct="1"/>
            <a:r>
              <a:rPr lang="fr-CA" sz="3000" b="1" dirty="0"/>
              <a:t>Il y a beaucoup de gens dont vous avez besoin pour demander de l’aide sur votre voyage.
Amis, famille, enseignants, entraîneurs, voisins, anciens employeurs peuvent vous aider à arriver où vous voulez aller!
Connu sous le nom de NETWORKING ou établir des liens.</a:t>
            </a:r>
            <a:endParaRPr lang="en-US" sz="3000" b="1" dirty="0">
              <a:solidFill>
                <a:schemeClr val="hlink"/>
              </a:solidFill>
            </a:endParaRPr>
          </a:p>
        </p:txBody>
      </p:sp>
      <p:pic>
        <p:nvPicPr>
          <p:cNvPr id="4098" name="Picture 2" descr="Top Industry Tips on Mastering Networking in Insurance | TalentEgg ...">
            <a:extLst>
              <a:ext uri="{FF2B5EF4-FFF2-40B4-BE49-F238E27FC236}">
                <a16:creationId xmlns:a16="http://schemas.microsoft.com/office/drawing/2014/main" id="{5592A4ED-22F2-4AD7-B7C9-8FAEC2684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580"/>
            <a:ext cx="2001019" cy="145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00493"/>
            <a:ext cx="6491064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fr-CA" sz="4000" dirty="0">
                <a:solidFill>
                  <a:srgbClr val="FFC000"/>
                </a:solidFill>
                <a:latin typeface="Arial Black" panose="020B0A04020102020204" pitchFamily="34" charset="0"/>
              </a:rPr>
              <a:t>Principe 5 – Le changement est constant
</a:t>
            </a:r>
            <a:endParaRPr lang="en-US" sz="4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138635"/>
            <a:ext cx="8229600" cy="4530725"/>
          </a:xfrm>
        </p:spPr>
        <p:txBody>
          <a:bodyPr/>
          <a:lstStyle/>
          <a:p>
            <a:pPr eaLnBrk="1" hangingPunct="1"/>
            <a:r>
              <a:rPr lang="fr-CA" sz="2700" b="1" dirty="0"/>
              <a:t>Le monde qui nous entoure est en constante évolution, y compris le monde du travail.
La plupart des gens connaîtront plusieurs professions tout au long de leur carrière.
L’adaptabilité, la capacité de gérer le changement/la transition seront essentielles. 
Exemples de changement : Technologie, culture, climat, sécurité.</a:t>
            </a:r>
            <a:endParaRPr lang="en-US" sz="2700" b="1" dirty="0">
              <a:solidFill>
                <a:schemeClr val="hlink"/>
              </a:solidFill>
            </a:endParaRPr>
          </a:p>
        </p:txBody>
      </p:sp>
      <p:pic>
        <p:nvPicPr>
          <p:cNvPr id="5122" name="Picture 2" descr="Changement à l'horaire 14U ! | Tournoi invitation des Rebelles du ...">
            <a:extLst>
              <a:ext uri="{FF2B5EF4-FFF2-40B4-BE49-F238E27FC236}">
                <a16:creationId xmlns:a16="http://schemas.microsoft.com/office/drawing/2014/main" id="{3EEB81D0-3933-4152-8687-23BB8DC6F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84" y="188640"/>
            <a:ext cx="1838853" cy="12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8C6A3-09C7-4873-9A8E-D7C5C5106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404664"/>
            <a:ext cx="7020272" cy="1384300"/>
          </a:xfrm>
        </p:spPr>
        <p:txBody>
          <a:bodyPr/>
          <a:lstStyle/>
          <a:p>
            <a:pPr algn="ctr"/>
            <a:r>
              <a:rPr lang="fr-CA" dirty="0">
                <a:solidFill>
                  <a:srgbClr val="FFC000"/>
                </a:solidFill>
                <a:latin typeface="Arial Black" panose="020B0A04020102020204" pitchFamily="34" charset="0"/>
              </a:rPr>
              <a:t>Principe 6 – Faites-vous confiance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2E7F62-0228-429C-9A55-DCC90AA7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4800"/>
          </a:xfrm>
        </p:spPr>
        <p:txBody>
          <a:bodyPr/>
          <a:lstStyle/>
          <a:p>
            <a:r>
              <a:rPr lang="fr-CA" b="1" dirty="0"/>
              <a:t>Il faut toujours croire en soi.  </a:t>
            </a:r>
          </a:p>
          <a:p>
            <a:r>
              <a:rPr lang="fr-CA" b="1" dirty="0"/>
              <a:t>Écoutez votre petite voix intérieure. Elle se trompe rarement…</a:t>
            </a:r>
          </a:p>
          <a:p>
            <a:r>
              <a:rPr lang="fr-CA" b="1" dirty="0"/>
              <a:t>Faites confiance à tes capacités de réussir.</a:t>
            </a:r>
          </a:p>
          <a:p>
            <a:r>
              <a:rPr lang="fr-CA" b="1" dirty="0"/>
              <a:t>La confiance en soi est la clé du succès.</a:t>
            </a:r>
          </a:p>
          <a:p>
            <a:r>
              <a:rPr lang="fr-CA" b="1" dirty="0"/>
              <a:t>Croyez en vous!</a:t>
            </a:r>
          </a:p>
        </p:txBody>
      </p:sp>
      <p:pic>
        <p:nvPicPr>
          <p:cNvPr id="2050" name="Picture 2" descr="Je peux le faire ! en Streaming sur TMC - Molotov.tv">
            <a:extLst>
              <a:ext uri="{FF2B5EF4-FFF2-40B4-BE49-F238E27FC236}">
                <a16:creationId xmlns:a16="http://schemas.microsoft.com/office/drawing/2014/main" id="{EFAE9A86-215A-400D-A18F-98EDF7CF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149"/>
            <a:ext cx="1512168" cy="200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30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doise">
  <a:themeElements>
    <a:clrScheme name="Ardois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165</Words>
  <Application>Microsoft Office PowerPoint</Application>
  <PresentationFormat>Affichage à l'écran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Calisto MT</vt:lpstr>
      <vt:lpstr>Tahoma</vt:lpstr>
      <vt:lpstr>Wingdings</vt:lpstr>
      <vt:lpstr>Wingdings 2</vt:lpstr>
      <vt:lpstr>Ocean</vt:lpstr>
      <vt:lpstr>Ardoise</vt:lpstr>
      <vt:lpstr>Les 6 grands principes pour réussir votre vie
</vt:lpstr>
      <vt:lpstr>Principe 1 – Suivez votre cœur
</vt:lpstr>
      <vt:lpstr>Principe 2 – Focus sur le voyage
</vt:lpstr>
      <vt:lpstr>Principe 3 – On apprend tout le long de sa vie
</vt:lpstr>
      <vt:lpstr>Principe 4 – Trouvez vos alliés
</vt:lpstr>
      <vt:lpstr>Principe 5 – Le changement est constant
</vt:lpstr>
      <vt:lpstr>Principe 6 – Faites-vous confiance</vt:lpstr>
    </vt:vector>
  </TitlesOfParts>
  <Company>York Catholic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5 Principles to Career Success</dc:title>
  <dc:creator>SoftXP</dc:creator>
  <cp:lastModifiedBy>Christine Lagrandeur</cp:lastModifiedBy>
  <cp:revision>13</cp:revision>
  <dcterms:created xsi:type="dcterms:W3CDTF">2010-10-25T00:30:01Z</dcterms:created>
  <dcterms:modified xsi:type="dcterms:W3CDTF">2020-08-20T22:59:37Z</dcterms:modified>
</cp:coreProperties>
</file>