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4" r:id="rId1"/>
    <p:sldMasterId id="2147483700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9144000" cy="6858000" type="screen4x3"/>
  <p:notesSz cx="7772400" cy="100584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33" d="100"/>
          <a:sy n="33" d="100"/>
        </p:scale>
        <p:origin x="89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6475389-CABA-4F0A-8654-B4174B3D43C1}" type="doc">
      <dgm:prSet loTypeId="urn:microsoft.com/office/officeart/2005/8/layout/vList2" loCatId="list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55B8493-8609-428F-B723-43EBF8278D46}">
      <dgm:prSet/>
      <dgm:spPr/>
      <dgm:t>
        <a:bodyPr/>
        <a:lstStyle/>
        <a:p>
          <a:r>
            <a:rPr lang="fr-CA"/>
            <a:t>Utiliser la </a:t>
          </a:r>
          <a:r>
            <a:rPr lang="fr-CA" b="1"/>
            <a:t>pression des pairs</a:t>
          </a:r>
          <a:br>
            <a:rPr lang="fr-CA"/>
          </a:br>
          <a:r>
            <a:rPr lang="fr-CA"/>
            <a:t>- prétendre que « tout le monde se joint au mouvement » alors pourquoi pas toi?</a:t>
          </a:r>
          <a:endParaRPr lang="en-US"/>
        </a:p>
      </dgm:t>
    </dgm:pt>
    <dgm:pt modelId="{C2618390-DC1A-486F-909A-59D83CE131CA}" type="parTrans" cxnId="{CF644B63-7DCA-4AB9-81BB-613F4E6917F1}">
      <dgm:prSet/>
      <dgm:spPr/>
      <dgm:t>
        <a:bodyPr/>
        <a:lstStyle/>
        <a:p>
          <a:endParaRPr lang="en-US"/>
        </a:p>
      </dgm:t>
    </dgm:pt>
    <dgm:pt modelId="{9459A502-ED25-41AF-A250-4369C7BB7D53}" type="sibTrans" cxnId="{CF644B63-7DCA-4AB9-81BB-613F4E6917F1}">
      <dgm:prSet/>
      <dgm:spPr/>
      <dgm:t>
        <a:bodyPr/>
        <a:lstStyle/>
        <a:p>
          <a:endParaRPr lang="en-US"/>
        </a:p>
      </dgm:t>
    </dgm:pt>
    <dgm:pt modelId="{05BC7C36-7D5D-483A-8137-E01E7781F0E3}">
      <dgm:prSet/>
      <dgm:spPr/>
      <dgm:t>
        <a:bodyPr/>
        <a:lstStyle/>
        <a:p>
          <a:r>
            <a:rPr lang="fr-CA" dirty="0"/>
            <a:t>Utiliser un </a:t>
          </a:r>
          <a:r>
            <a:rPr lang="fr-CA" b="1" dirty="0"/>
            <a:t>discours important</a:t>
          </a:r>
          <a:br>
            <a:rPr lang="fr-CA" dirty="0"/>
          </a:br>
          <a:r>
            <a:rPr lang="fr-CA" dirty="0"/>
            <a:t>- comme « le peuple », « la démocratie » ou « la liberté »</a:t>
          </a:r>
          <a:br>
            <a:rPr lang="fr-CA" dirty="0"/>
          </a:br>
          <a:r>
            <a:rPr lang="fr-CA" dirty="0"/>
            <a:t>- les grands mots rendent le message plus attrayant</a:t>
          </a:r>
          <a:endParaRPr lang="en-US" dirty="0"/>
        </a:p>
      </dgm:t>
    </dgm:pt>
    <dgm:pt modelId="{78272143-2C5B-4C18-B0D1-F61A1068156C}" type="parTrans" cxnId="{010E3118-6E59-4826-81C7-6B4BE623B93C}">
      <dgm:prSet/>
      <dgm:spPr/>
      <dgm:t>
        <a:bodyPr/>
        <a:lstStyle/>
        <a:p>
          <a:endParaRPr lang="en-US"/>
        </a:p>
      </dgm:t>
    </dgm:pt>
    <dgm:pt modelId="{35275D6D-93EF-4DBE-ABCB-227D025411A4}" type="sibTrans" cxnId="{010E3118-6E59-4826-81C7-6B4BE623B93C}">
      <dgm:prSet/>
      <dgm:spPr/>
      <dgm:t>
        <a:bodyPr/>
        <a:lstStyle/>
        <a:p>
          <a:endParaRPr lang="en-US"/>
        </a:p>
      </dgm:t>
    </dgm:pt>
    <dgm:pt modelId="{755300AE-1222-4614-B9B9-7DD150B54870}">
      <dgm:prSet/>
      <dgm:spPr/>
      <dgm:t>
        <a:bodyPr/>
        <a:lstStyle/>
        <a:p>
          <a:r>
            <a:rPr lang="fr-CA"/>
            <a:t>Déshumaniser </a:t>
          </a:r>
          <a:r>
            <a:rPr lang="fr-CA" b="1"/>
            <a:t>l’ennemi</a:t>
          </a:r>
          <a:br>
            <a:rPr lang="fr-CA"/>
          </a:br>
          <a:r>
            <a:rPr lang="fr-CA"/>
            <a:t>- des mots comme « Jap », « Hun », « Commie »</a:t>
          </a:r>
          <a:br>
            <a:rPr lang="fr-CA"/>
          </a:br>
          <a:r>
            <a:rPr lang="fr-CA"/>
            <a:t>- il est plus facile de haïr quelqu’un lorsqu’il s’agit d’un monstre et non d’une personne</a:t>
          </a:r>
          <a:endParaRPr lang="en-US"/>
        </a:p>
      </dgm:t>
    </dgm:pt>
    <dgm:pt modelId="{0657019D-28C7-421C-8E19-E0B5C287DA41}" type="parTrans" cxnId="{F7AA7468-558A-4A22-9453-637ABEF64779}">
      <dgm:prSet/>
      <dgm:spPr/>
      <dgm:t>
        <a:bodyPr/>
        <a:lstStyle/>
        <a:p>
          <a:endParaRPr lang="en-US"/>
        </a:p>
      </dgm:t>
    </dgm:pt>
    <dgm:pt modelId="{51B5E12D-D7E9-4A0E-AECF-EF763B9A8472}" type="sibTrans" cxnId="{F7AA7468-558A-4A22-9453-637ABEF64779}">
      <dgm:prSet/>
      <dgm:spPr/>
      <dgm:t>
        <a:bodyPr/>
        <a:lstStyle/>
        <a:p>
          <a:endParaRPr lang="en-US"/>
        </a:p>
      </dgm:t>
    </dgm:pt>
    <dgm:pt modelId="{A04D7FB2-0B4F-46EA-B69A-4272E5CADBA5}" type="pres">
      <dgm:prSet presAssocID="{C6475389-CABA-4F0A-8654-B4174B3D43C1}" presName="linear" presStyleCnt="0">
        <dgm:presLayoutVars>
          <dgm:animLvl val="lvl"/>
          <dgm:resizeHandles val="exact"/>
        </dgm:presLayoutVars>
      </dgm:prSet>
      <dgm:spPr/>
    </dgm:pt>
    <dgm:pt modelId="{FD4CDBF5-77EB-4842-8C74-7213562FBDEB}" type="pres">
      <dgm:prSet presAssocID="{E55B8493-8609-428F-B723-43EBF8278D46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55426086-B579-42E3-A829-7BE8D116FBEB}" type="pres">
      <dgm:prSet presAssocID="{9459A502-ED25-41AF-A250-4369C7BB7D53}" presName="spacer" presStyleCnt="0"/>
      <dgm:spPr/>
    </dgm:pt>
    <dgm:pt modelId="{7C0AB6DF-A5FC-4AE9-8B97-89D8923D0DB5}" type="pres">
      <dgm:prSet presAssocID="{05BC7C36-7D5D-483A-8137-E01E7781F0E3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D5F1ED59-3AA5-48FC-BB82-B3DAB3B5EC7E}" type="pres">
      <dgm:prSet presAssocID="{35275D6D-93EF-4DBE-ABCB-227D025411A4}" presName="spacer" presStyleCnt="0"/>
      <dgm:spPr/>
    </dgm:pt>
    <dgm:pt modelId="{EF539764-BA42-4E0A-B26B-4C9B2D548724}" type="pres">
      <dgm:prSet presAssocID="{755300AE-1222-4614-B9B9-7DD150B54870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010E3118-6E59-4826-81C7-6B4BE623B93C}" srcId="{C6475389-CABA-4F0A-8654-B4174B3D43C1}" destId="{05BC7C36-7D5D-483A-8137-E01E7781F0E3}" srcOrd="1" destOrd="0" parTransId="{78272143-2C5B-4C18-B0D1-F61A1068156C}" sibTransId="{35275D6D-93EF-4DBE-ABCB-227D025411A4}"/>
    <dgm:cxn modelId="{5F201A61-3C90-4FC8-84F1-9C15E6844CE0}" type="presOf" srcId="{C6475389-CABA-4F0A-8654-B4174B3D43C1}" destId="{A04D7FB2-0B4F-46EA-B69A-4272E5CADBA5}" srcOrd="0" destOrd="0" presId="urn:microsoft.com/office/officeart/2005/8/layout/vList2"/>
    <dgm:cxn modelId="{CF644B63-7DCA-4AB9-81BB-613F4E6917F1}" srcId="{C6475389-CABA-4F0A-8654-B4174B3D43C1}" destId="{E55B8493-8609-428F-B723-43EBF8278D46}" srcOrd="0" destOrd="0" parTransId="{C2618390-DC1A-486F-909A-59D83CE131CA}" sibTransId="{9459A502-ED25-41AF-A250-4369C7BB7D53}"/>
    <dgm:cxn modelId="{F7AA7468-558A-4A22-9453-637ABEF64779}" srcId="{C6475389-CABA-4F0A-8654-B4174B3D43C1}" destId="{755300AE-1222-4614-B9B9-7DD150B54870}" srcOrd="2" destOrd="0" parTransId="{0657019D-28C7-421C-8E19-E0B5C287DA41}" sibTransId="{51B5E12D-D7E9-4A0E-AECF-EF763B9A8472}"/>
    <dgm:cxn modelId="{EBA05E97-53BB-4D5B-9A5C-BADBEF98BB09}" type="presOf" srcId="{E55B8493-8609-428F-B723-43EBF8278D46}" destId="{FD4CDBF5-77EB-4842-8C74-7213562FBDEB}" srcOrd="0" destOrd="0" presId="urn:microsoft.com/office/officeart/2005/8/layout/vList2"/>
    <dgm:cxn modelId="{C59D7AC9-DD47-4AB1-80C2-DEA691802AAB}" type="presOf" srcId="{755300AE-1222-4614-B9B9-7DD150B54870}" destId="{EF539764-BA42-4E0A-B26B-4C9B2D548724}" srcOrd="0" destOrd="0" presId="urn:microsoft.com/office/officeart/2005/8/layout/vList2"/>
    <dgm:cxn modelId="{0CA24CE8-D971-427F-8D05-E85C51179BED}" type="presOf" srcId="{05BC7C36-7D5D-483A-8137-E01E7781F0E3}" destId="{7C0AB6DF-A5FC-4AE9-8B97-89D8923D0DB5}" srcOrd="0" destOrd="0" presId="urn:microsoft.com/office/officeart/2005/8/layout/vList2"/>
    <dgm:cxn modelId="{76CDC9FB-F0BD-4F6F-9724-1CE0D7DD64E2}" type="presParOf" srcId="{A04D7FB2-0B4F-46EA-B69A-4272E5CADBA5}" destId="{FD4CDBF5-77EB-4842-8C74-7213562FBDEB}" srcOrd="0" destOrd="0" presId="urn:microsoft.com/office/officeart/2005/8/layout/vList2"/>
    <dgm:cxn modelId="{979CCE7C-0E57-4133-928A-7B0BAF5166FF}" type="presParOf" srcId="{A04D7FB2-0B4F-46EA-B69A-4272E5CADBA5}" destId="{55426086-B579-42E3-A829-7BE8D116FBEB}" srcOrd="1" destOrd="0" presId="urn:microsoft.com/office/officeart/2005/8/layout/vList2"/>
    <dgm:cxn modelId="{AA99D00A-0320-49A2-814D-4B850B1BCCB2}" type="presParOf" srcId="{A04D7FB2-0B4F-46EA-B69A-4272E5CADBA5}" destId="{7C0AB6DF-A5FC-4AE9-8B97-89D8923D0DB5}" srcOrd="2" destOrd="0" presId="urn:microsoft.com/office/officeart/2005/8/layout/vList2"/>
    <dgm:cxn modelId="{784B4F93-9312-4C30-B9AF-079C14DA93A2}" type="presParOf" srcId="{A04D7FB2-0B4F-46EA-B69A-4272E5CADBA5}" destId="{D5F1ED59-3AA5-48FC-BB82-B3DAB3B5EC7E}" srcOrd="3" destOrd="0" presId="urn:microsoft.com/office/officeart/2005/8/layout/vList2"/>
    <dgm:cxn modelId="{9932D51F-AAF1-437E-9CA0-549F59E4643C}" type="presParOf" srcId="{A04D7FB2-0B4F-46EA-B69A-4272E5CADBA5}" destId="{EF539764-BA42-4E0A-B26B-4C9B2D548724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4CDBF5-77EB-4842-8C74-7213562FBDEB}">
      <dsp:nvSpPr>
        <dsp:cNvPr id="0" name=""/>
        <dsp:cNvSpPr/>
      </dsp:nvSpPr>
      <dsp:spPr>
        <a:xfrm>
          <a:off x="0" y="481364"/>
          <a:ext cx="5259278" cy="121424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2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800" kern="1200"/>
            <a:t>Utiliser la </a:t>
          </a:r>
          <a:r>
            <a:rPr lang="fr-CA" sz="1800" b="1" kern="1200"/>
            <a:t>pression des pairs</a:t>
          </a:r>
          <a:br>
            <a:rPr lang="fr-CA" sz="1800" kern="1200"/>
          </a:br>
          <a:r>
            <a:rPr lang="fr-CA" sz="1800" kern="1200"/>
            <a:t>- prétendre que « tout le monde se joint au mouvement » alors pourquoi pas toi?</a:t>
          </a:r>
          <a:endParaRPr lang="en-US" sz="1800" kern="1200"/>
        </a:p>
      </dsp:txBody>
      <dsp:txXfrm>
        <a:off x="59274" y="540638"/>
        <a:ext cx="5140730" cy="1095692"/>
      </dsp:txXfrm>
    </dsp:sp>
    <dsp:sp modelId="{7C0AB6DF-A5FC-4AE9-8B97-89D8923D0DB5}">
      <dsp:nvSpPr>
        <dsp:cNvPr id="0" name=""/>
        <dsp:cNvSpPr/>
      </dsp:nvSpPr>
      <dsp:spPr>
        <a:xfrm>
          <a:off x="0" y="1747445"/>
          <a:ext cx="5259278" cy="121424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3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800" kern="1200" dirty="0"/>
            <a:t>Utiliser un </a:t>
          </a:r>
          <a:r>
            <a:rPr lang="fr-CA" sz="1800" b="1" kern="1200" dirty="0"/>
            <a:t>discours important</a:t>
          </a:r>
          <a:br>
            <a:rPr lang="fr-CA" sz="1800" kern="1200" dirty="0"/>
          </a:br>
          <a:r>
            <a:rPr lang="fr-CA" sz="1800" kern="1200" dirty="0"/>
            <a:t>- comme « le peuple », « la démocratie » ou « la liberté »</a:t>
          </a:r>
          <a:br>
            <a:rPr lang="fr-CA" sz="1800" kern="1200" dirty="0"/>
          </a:br>
          <a:r>
            <a:rPr lang="fr-CA" sz="1800" kern="1200" dirty="0"/>
            <a:t>- les grands mots rendent le message plus attrayant</a:t>
          </a:r>
          <a:endParaRPr lang="en-US" sz="1800" kern="1200" dirty="0"/>
        </a:p>
      </dsp:txBody>
      <dsp:txXfrm>
        <a:off x="59274" y="1806719"/>
        <a:ext cx="5140730" cy="1095692"/>
      </dsp:txXfrm>
    </dsp:sp>
    <dsp:sp modelId="{EF539764-BA42-4E0A-B26B-4C9B2D548724}">
      <dsp:nvSpPr>
        <dsp:cNvPr id="0" name=""/>
        <dsp:cNvSpPr/>
      </dsp:nvSpPr>
      <dsp:spPr>
        <a:xfrm>
          <a:off x="0" y="3013525"/>
          <a:ext cx="5259278" cy="121424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4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800" kern="1200"/>
            <a:t>Déshumaniser </a:t>
          </a:r>
          <a:r>
            <a:rPr lang="fr-CA" sz="1800" b="1" kern="1200"/>
            <a:t>l’ennemi</a:t>
          </a:r>
          <a:br>
            <a:rPr lang="fr-CA" sz="1800" kern="1200"/>
          </a:br>
          <a:r>
            <a:rPr lang="fr-CA" sz="1800" kern="1200"/>
            <a:t>- des mots comme « Jap », « Hun », « Commie »</a:t>
          </a:r>
          <a:br>
            <a:rPr lang="fr-CA" sz="1800" kern="1200"/>
          </a:br>
          <a:r>
            <a:rPr lang="fr-CA" sz="1800" kern="1200"/>
            <a:t>- il est plus facile de haïr quelqu’un lorsqu’il s’agit d’un monstre et non d’une personne</a:t>
          </a:r>
          <a:endParaRPr lang="en-US" sz="1800" kern="1200"/>
        </a:p>
      </dsp:txBody>
      <dsp:txXfrm>
        <a:off x="59274" y="3072799"/>
        <a:ext cx="5140730" cy="10956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914400" y="274680"/>
            <a:ext cx="77720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erpetua"/>
            </a:endParaRPr>
          </a:p>
        </p:txBody>
      </p:sp>
      <p:sp>
        <p:nvSpPr>
          <p:cNvPr id="120" name="PlaceHolder 2"/>
          <p:cNvSpPr>
            <a:spLocks noGrp="1"/>
          </p:cNvSpPr>
          <p:nvPr>
            <p:ph type="body"/>
          </p:nvPr>
        </p:nvSpPr>
        <p:spPr>
          <a:xfrm>
            <a:off x="914400" y="1447920"/>
            <a:ext cx="7772040" cy="2180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erpetua"/>
            </a:endParaRPr>
          </a:p>
        </p:txBody>
      </p:sp>
      <p:sp>
        <p:nvSpPr>
          <p:cNvPr id="121" name="PlaceHolder 3"/>
          <p:cNvSpPr>
            <a:spLocks noGrp="1"/>
          </p:cNvSpPr>
          <p:nvPr>
            <p:ph type="body"/>
          </p:nvPr>
        </p:nvSpPr>
        <p:spPr>
          <a:xfrm>
            <a:off x="914400" y="3836160"/>
            <a:ext cx="7772040" cy="2180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erpetua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914400" y="274680"/>
            <a:ext cx="77720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erpetua"/>
            </a:endParaRPr>
          </a:p>
        </p:txBody>
      </p:sp>
      <p:sp>
        <p:nvSpPr>
          <p:cNvPr id="123" name="PlaceHolder 2"/>
          <p:cNvSpPr>
            <a:spLocks noGrp="1"/>
          </p:cNvSpPr>
          <p:nvPr>
            <p:ph type="body"/>
          </p:nvPr>
        </p:nvSpPr>
        <p:spPr>
          <a:xfrm>
            <a:off x="914400" y="1447920"/>
            <a:ext cx="3792600" cy="2180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erpetua"/>
            </a:endParaRPr>
          </a:p>
        </p:txBody>
      </p:sp>
      <p:sp>
        <p:nvSpPr>
          <p:cNvPr id="124" name="PlaceHolder 3"/>
          <p:cNvSpPr>
            <a:spLocks noGrp="1"/>
          </p:cNvSpPr>
          <p:nvPr>
            <p:ph type="body"/>
          </p:nvPr>
        </p:nvSpPr>
        <p:spPr>
          <a:xfrm>
            <a:off x="4897080" y="1447920"/>
            <a:ext cx="3792600" cy="2180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erpetua"/>
            </a:endParaRPr>
          </a:p>
        </p:txBody>
      </p:sp>
      <p:sp>
        <p:nvSpPr>
          <p:cNvPr id="125" name="PlaceHolder 4"/>
          <p:cNvSpPr>
            <a:spLocks noGrp="1"/>
          </p:cNvSpPr>
          <p:nvPr>
            <p:ph type="body"/>
          </p:nvPr>
        </p:nvSpPr>
        <p:spPr>
          <a:xfrm>
            <a:off x="4897080" y="3836160"/>
            <a:ext cx="3792600" cy="2180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erpetua"/>
            </a:endParaRPr>
          </a:p>
        </p:txBody>
      </p:sp>
      <p:sp>
        <p:nvSpPr>
          <p:cNvPr id="126" name="PlaceHolder 5"/>
          <p:cNvSpPr>
            <a:spLocks noGrp="1"/>
          </p:cNvSpPr>
          <p:nvPr>
            <p:ph type="body"/>
          </p:nvPr>
        </p:nvSpPr>
        <p:spPr>
          <a:xfrm>
            <a:off x="914400" y="3836160"/>
            <a:ext cx="3792600" cy="2180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erpetua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914400" y="274680"/>
            <a:ext cx="77720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erpetua"/>
            </a:endParaRPr>
          </a:p>
        </p:txBody>
      </p:sp>
      <p:sp>
        <p:nvSpPr>
          <p:cNvPr id="128" name="PlaceHolder 2"/>
          <p:cNvSpPr>
            <a:spLocks noGrp="1"/>
          </p:cNvSpPr>
          <p:nvPr>
            <p:ph type="body"/>
          </p:nvPr>
        </p:nvSpPr>
        <p:spPr>
          <a:xfrm>
            <a:off x="914400" y="1447920"/>
            <a:ext cx="2502360" cy="2180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erpetua"/>
            </a:endParaRPr>
          </a:p>
        </p:txBody>
      </p:sp>
      <p:sp>
        <p:nvSpPr>
          <p:cNvPr id="129" name="PlaceHolder 3"/>
          <p:cNvSpPr>
            <a:spLocks noGrp="1"/>
          </p:cNvSpPr>
          <p:nvPr>
            <p:ph type="body"/>
          </p:nvPr>
        </p:nvSpPr>
        <p:spPr>
          <a:xfrm>
            <a:off x="3542400" y="1447920"/>
            <a:ext cx="2502360" cy="2180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erpetua"/>
            </a:endParaRPr>
          </a:p>
        </p:txBody>
      </p:sp>
      <p:sp>
        <p:nvSpPr>
          <p:cNvPr id="130" name="PlaceHolder 4"/>
          <p:cNvSpPr>
            <a:spLocks noGrp="1"/>
          </p:cNvSpPr>
          <p:nvPr>
            <p:ph type="body"/>
          </p:nvPr>
        </p:nvSpPr>
        <p:spPr>
          <a:xfrm>
            <a:off x="6170040" y="1447920"/>
            <a:ext cx="2502360" cy="2180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erpetua"/>
            </a:endParaRPr>
          </a:p>
        </p:txBody>
      </p:sp>
      <p:sp>
        <p:nvSpPr>
          <p:cNvPr id="131" name="PlaceHolder 5"/>
          <p:cNvSpPr>
            <a:spLocks noGrp="1"/>
          </p:cNvSpPr>
          <p:nvPr>
            <p:ph type="body"/>
          </p:nvPr>
        </p:nvSpPr>
        <p:spPr>
          <a:xfrm>
            <a:off x="6170040" y="3836160"/>
            <a:ext cx="2502360" cy="2180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erpetua"/>
            </a:endParaRPr>
          </a:p>
        </p:txBody>
      </p:sp>
      <p:sp>
        <p:nvSpPr>
          <p:cNvPr id="132" name="PlaceHolder 6"/>
          <p:cNvSpPr>
            <a:spLocks noGrp="1"/>
          </p:cNvSpPr>
          <p:nvPr>
            <p:ph type="body"/>
          </p:nvPr>
        </p:nvSpPr>
        <p:spPr>
          <a:xfrm>
            <a:off x="3542400" y="3836160"/>
            <a:ext cx="2502360" cy="2180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erpetua"/>
            </a:endParaRPr>
          </a:p>
        </p:txBody>
      </p:sp>
      <p:sp>
        <p:nvSpPr>
          <p:cNvPr id="133" name="PlaceHolder 7"/>
          <p:cNvSpPr>
            <a:spLocks noGrp="1"/>
          </p:cNvSpPr>
          <p:nvPr>
            <p:ph type="body"/>
          </p:nvPr>
        </p:nvSpPr>
        <p:spPr>
          <a:xfrm>
            <a:off x="914400" y="3836160"/>
            <a:ext cx="2502360" cy="2180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erpetua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8091" y="3085765"/>
            <a:ext cx="8240108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2" y="990600"/>
            <a:ext cx="7989752" cy="1504844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2" y="2495444"/>
            <a:ext cx="7989752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algn="r">
              <a:lnSpc>
                <a:spcPct val="100000"/>
              </a:lnSpc>
            </a:pPr>
            <a:fld id="{9936068F-23EB-4CD5-A30D-2015B1E52543}" type="datetime">
              <a:rPr lang="en-CA" sz="1400" b="0" strike="noStrike" spc="-1" smtClean="0">
                <a:solidFill>
                  <a:srgbClr val="696464"/>
                </a:solidFill>
                <a:uFill>
                  <a:solidFill>
                    <a:srgbClr val="FFFFFF"/>
                  </a:solidFill>
                </a:uFill>
                <a:latin typeface="Perpetua"/>
              </a:rPr>
              <a:t>2020-02-13</a:t>
            </a:fld>
            <a:endParaRPr lang="en-CA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CA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algn="ctr">
              <a:lnSpc>
                <a:spcPct val="100000"/>
              </a:lnSpc>
            </a:pPr>
            <a:fld id="{30269B51-8C3A-4E30-BB5C-6A0768C97C80}" type="slidenum">
              <a:rPr lang="en-CA" sz="1400" b="0" strike="noStrike" spc="-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‹N°›</a:t>
            </a:fld>
            <a:endParaRPr lang="en-CA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304287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228003"/>
            <a:ext cx="7989752" cy="363079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9936068F-23EB-4CD5-A30D-2015B1E52543}" type="datetime">
              <a:rPr lang="en-CA" sz="1400" b="0" strike="noStrike" spc="-1" smtClean="0">
                <a:solidFill>
                  <a:srgbClr val="696464"/>
                </a:solidFill>
                <a:uFill>
                  <a:solidFill>
                    <a:srgbClr val="FFFFFF"/>
                  </a:solidFill>
                </a:uFill>
                <a:latin typeface="Perpetua"/>
              </a:rPr>
              <a:t>2020-02-13</a:t>
            </a:fld>
            <a:endParaRPr lang="en-CA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>
              <a:lnSpc>
                <a:spcPct val="100000"/>
              </a:lnSpc>
            </a:pPr>
            <a:fld id="{30269B51-8C3A-4E30-BB5C-6A0768C97C80}" type="slidenum">
              <a:rPr lang="en-CA" sz="1400" b="0" strike="noStrike" spc="-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‹N°›</a:t>
            </a:fld>
            <a:endParaRPr lang="en-CA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467761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52646" y="5141973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36573"/>
            <a:ext cx="7989751" cy="1504844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3" y="4541417"/>
            <a:ext cx="7989751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algn="r">
              <a:lnSpc>
                <a:spcPct val="100000"/>
              </a:lnSpc>
            </a:pPr>
            <a:fld id="{9936068F-23EB-4CD5-A30D-2015B1E52543}" type="datetime">
              <a:rPr lang="en-CA" sz="1400" b="0" strike="noStrike" spc="-1" smtClean="0">
                <a:solidFill>
                  <a:srgbClr val="696464"/>
                </a:solidFill>
                <a:uFill>
                  <a:solidFill>
                    <a:srgbClr val="FFFFFF"/>
                  </a:solidFill>
                </a:uFill>
                <a:latin typeface="Perpetua"/>
              </a:rPr>
              <a:t>2020-02-13</a:t>
            </a:fld>
            <a:endParaRPr lang="en-CA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CA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algn="ctr">
              <a:lnSpc>
                <a:spcPct val="100000"/>
              </a:lnSpc>
            </a:pPr>
            <a:fld id="{30269B51-8C3A-4E30-BB5C-6A0768C97C80}" type="slidenum">
              <a:rPr lang="en-CA" sz="1400" b="0" strike="noStrike" spc="-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‹N°›</a:t>
            </a:fld>
            <a:endParaRPr lang="en-CA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424137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2" y="2228002"/>
            <a:ext cx="3899527" cy="3633047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2" y="2228003"/>
            <a:ext cx="3907662" cy="3633047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9936068F-23EB-4CD5-A30D-2015B1E52543}" type="datetime">
              <a:rPr lang="en-CA" sz="1400" b="0" strike="noStrike" spc="-1" smtClean="0">
                <a:solidFill>
                  <a:srgbClr val="696464"/>
                </a:solidFill>
                <a:uFill>
                  <a:solidFill>
                    <a:srgbClr val="FFFFFF"/>
                  </a:solidFill>
                </a:uFill>
                <a:latin typeface="Perpetua"/>
              </a:rPr>
              <a:t>2020-02-13</a:t>
            </a:fld>
            <a:endParaRPr lang="en-CA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>
              <a:lnSpc>
                <a:spcPct val="100000"/>
              </a:lnSpc>
            </a:pPr>
            <a:fld id="{30269B51-8C3A-4E30-BB5C-6A0768C97C80}" type="slidenum">
              <a:rPr lang="en-CA" sz="1400" b="0" strike="noStrike" spc="-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‹N°›</a:t>
            </a:fld>
            <a:endParaRPr lang="en-CA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168451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28003"/>
            <a:ext cx="3593500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2" y="2926051"/>
            <a:ext cx="3899527" cy="2934999"/>
          </a:xfrm>
        </p:spPr>
        <p:txBody>
          <a:bodyPr anchor="t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69308" y="2228003"/>
            <a:ext cx="3601635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2" y="2926051"/>
            <a:ext cx="3907662" cy="2934999"/>
          </a:xfrm>
        </p:spPr>
        <p:txBody>
          <a:bodyPr anchor="t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9936068F-23EB-4CD5-A30D-2015B1E52543}" type="datetime">
              <a:rPr lang="en-CA" sz="1400" b="0" strike="noStrike" spc="-1" smtClean="0">
                <a:solidFill>
                  <a:srgbClr val="696464"/>
                </a:solidFill>
                <a:uFill>
                  <a:solidFill>
                    <a:srgbClr val="FFFFFF"/>
                  </a:solidFill>
                </a:uFill>
                <a:latin typeface="Perpetua"/>
              </a:rPr>
              <a:t>2020-02-13</a:t>
            </a:fld>
            <a:endParaRPr lang="en-CA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>
              <a:lnSpc>
                <a:spcPct val="100000"/>
              </a:lnSpc>
            </a:pPr>
            <a:fld id="{30269B51-8C3A-4E30-BB5C-6A0768C97C80}" type="slidenum">
              <a:rPr lang="en-CA" sz="1400" b="0" strike="noStrike" spc="-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‹N°›</a:t>
            </a:fld>
            <a:endParaRPr lang="en-CA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001436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9936068F-23EB-4CD5-A30D-2015B1E52543}" type="datetime">
              <a:rPr lang="en-CA" sz="1400" b="0" strike="noStrike" spc="-1" smtClean="0">
                <a:solidFill>
                  <a:srgbClr val="696464"/>
                </a:solidFill>
                <a:uFill>
                  <a:solidFill>
                    <a:srgbClr val="FFFFFF"/>
                  </a:solidFill>
                </a:uFill>
                <a:latin typeface="Perpetua"/>
              </a:rPr>
              <a:t>2020-02-13</a:t>
            </a:fld>
            <a:endParaRPr lang="en-CA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>
              <a:lnSpc>
                <a:spcPct val="100000"/>
              </a:lnSpc>
            </a:pPr>
            <a:fld id="{30269B51-8C3A-4E30-BB5C-6A0768C97C80}" type="slidenum">
              <a:rPr lang="en-CA" sz="1400" b="0" strike="noStrike" spc="-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‹N°›</a:t>
            </a:fld>
            <a:endParaRPr lang="en-CA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380473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9936068F-23EB-4CD5-A30D-2015B1E52543}" type="datetime">
              <a:rPr lang="en-CA" sz="1400" b="0" strike="noStrike" spc="-1" smtClean="0">
                <a:solidFill>
                  <a:srgbClr val="696464"/>
                </a:solidFill>
                <a:uFill>
                  <a:solidFill>
                    <a:srgbClr val="FFFFFF"/>
                  </a:solidFill>
                </a:uFill>
                <a:latin typeface="Perpetua"/>
              </a:rPr>
              <a:t>2020-02-13</a:t>
            </a:fld>
            <a:endParaRPr lang="en-CA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>
              <a:lnSpc>
                <a:spcPct val="100000"/>
              </a:lnSpc>
            </a:pPr>
            <a:fld id="{30269B51-8C3A-4E30-BB5C-6A0768C97C80}" type="slidenum">
              <a:rPr lang="en-CA" sz="1400" b="0" strike="noStrike" spc="-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‹N°›</a:t>
            </a:fld>
            <a:endParaRPr lang="en-CA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274339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914400" y="274680"/>
            <a:ext cx="77720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erpetua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 type="subTitle"/>
          </p:nvPr>
        </p:nvSpPr>
        <p:spPr>
          <a:xfrm>
            <a:off x="914400" y="1447920"/>
            <a:ext cx="7772040" cy="4571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CA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52646" y="5141973"/>
            <a:ext cx="8238707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352" y="5262296"/>
            <a:ext cx="353662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399" y="601200"/>
            <a:ext cx="824040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05617" y="5262295"/>
            <a:ext cx="426532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algn="r">
              <a:lnSpc>
                <a:spcPct val="100000"/>
              </a:lnSpc>
            </a:pPr>
            <a:fld id="{9936068F-23EB-4CD5-A30D-2015B1E52543}" type="datetime">
              <a:rPr lang="en-CA" sz="1400" b="0" strike="noStrike" spc="-1" smtClean="0">
                <a:solidFill>
                  <a:srgbClr val="696464"/>
                </a:solidFill>
                <a:uFill>
                  <a:solidFill>
                    <a:srgbClr val="FFFFFF"/>
                  </a:solidFill>
                </a:uFill>
                <a:latin typeface="Perpetua"/>
              </a:rPr>
              <a:t>2020-02-13</a:t>
            </a:fld>
            <a:endParaRPr lang="en-CA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CA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algn="ctr">
              <a:lnSpc>
                <a:spcPct val="100000"/>
              </a:lnSpc>
            </a:pPr>
            <a:fld id="{30269B51-8C3A-4E30-BB5C-6A0768C97C80}" type="slidenum">
              <a:rPr lang="en-CA" sz="1400" b="0" strike="noStrike" spc="-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‹N°›</a:t>
            </a:fld>
            <a:endParaRPr lang="en-CA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042545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4693389"/>
            <a:ext cx="7989752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8093" y="599725"/>
            <a:ext cx="8238706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6"/>
            <a:ext cx="7989752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9936068F-23EB-4CD5-A30D-2015B1E52543}" type="datetime">
              <a:rPr lang="en-CA" sz="1400" b="0" strike="noStrike" spc="-1" smtClean="0">
                <a:solidFill>
                  <a:srgbClr val="696464"/>
                </a:solidFill>
                <a:uFill>
                  <a:solidFill>
                    <a:srgbClr val="FFFFFF"/>
                  </a:solidFill>
                </a:uFill>
                <a:latin typeface="Perpetua"/>
              </a:rPr>
              <a:t>2020-02-13</a:t>
            </a:fld>
            <a:endParaRPr lang="en-CA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>
              <a:lnSpc>
                <a:spcPct val="100000"/>
              </a:lnSpc>
            </a:pPr>
            <a:fld id="{30269B51-8C3A-4E30-BB5C-6A0768C97C80}" type="slidenum">
              <a:rPr lang="en-CA" sz="1400" b="0" strike="noStrike" spc="-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‹N°›</a:t>
            </a:fld>
            <a:endParaRPr lang="en-CA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712385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9936068F-23EB-4CD5-A30D-2015B1E52543}" type="datetime">
              <a:rPr lang="en-CA" sz="1400" b="0" strike="noStrike" spc="-1" smtClean="0">
                <a:solidFill>
                  <a:srgbClr val="696464"/>
                </a:solidFill>
                <a:uFill>
                  <a:solidFill>
                    <a:srgbClr val="FFFFFF"/>
                  </a:solidFill>
                </a:uFill>
                <a:latin typeface="Perpetua"/>
              </a:rPr>
              <a:t>2020-02-13</a:t>
            </a:fld>
            <a:endParaRPr lang="en-CA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>
              <a:lnSpc>
                <a:spcPct val="100000"/>
              </a:lnSpc>
            </a:pPr>
            <a:fld id="{30269B51-8C3A-4E30-BB5C-6A0768C97C80}" type="slidenum">
              <a:rPr lang="en-CA" sz="1400" b="0" strike="noStrike" spc="-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‹N°›</a:t>
            </a:fld>
            <a:endParaRPr lang="en-CA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080428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6629400" y="599725"/>
            <a:ext cx="2057399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75725"/>
            <a:ext cx="1503123" cy="5183073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1192" y="675725"/>
            <a:ext cx="5922209" cy="5183073"/>
          </a:xfrm>
        </p:spPr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45255" y="5956136"/>
            <a:ext cx="947672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algn="r">
              <a:lnSpc>
                <a:spcPct val="100000"/>
              </a:lnSpc>
            </a:pPr>
            <a:fld id="{9936068F-23EB-4CD5-A30D-2015B1E52543}" type="datetime">
              <a:rPr lang="en-CA" sz="1400" b="0" strike="noStrike" spc="-1" smtClean="0">
                <a:solidFill>
                  <a:srgbClr val="696464"/>
                </a:solidFill>
                <a:uFill>
                  <a:solidFill>
                    <a:srgbClr val="FFFFFF"/>
                  </a:solidFill>
                </a:uFill>
                <a:latin typeface="Perpetua"/>
              </a:rPr>
              <a:t>2020-02-13</a:t>
            </a:fld>
            <a:endParaRPr lang="en-CA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5922209" cy="365125"/>
          </a:xfrm>
        </p:spPr>
        <p:txBody>
          <a:bodyPr/>
          <a:lstStyle/>
          <a:p>
            <a:endParaRPr lang="en-CA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algn="ctr">
              <a:lnSpc>
                <a:spcPct val="100000"/>
              </a:lnSpc>
            </a:pPr>
            <a:fld id="{30269B51-8C3A-4E30-BB5C-6A0768C97C80}" type="slidenum">
              <a:rPr lang="en-CA" sz="1400" b="0" strike="noStrike" spc="-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‹N°›</a:t>
            </a:fld>
            <a:endParaRPr lang="en-CA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916759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914400" y="274680"/>
            <a:ext cx="77720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erpetua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subTitle"/>
          </p:nvPr>
        </p:nvSpPr>
        <p:spPr>
          <a:xfrm>
            <a:off x="914400" y="1447920"/>
            <a:ext cx="7772040" cy="4571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CA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021501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914400" y="274680"/>
            <a:ext cx="77720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erpetua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914400" y="1447920"/>
            <a:ext cx="7772040" cy="4571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erpetua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914400" y="274680"/>
            <a:ext cx="77720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erpetua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914400" y="1447920"/>
            <a:ext cx="3792600" cy="4571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erpetua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4897080" y="1447920"/>
            <a:ext cx="3792600" cy="4571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erpetua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914400" y="274680"/>
            <a:ext cx="77720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erpetua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subTitle"/>
          </p:nvPr>
        </p:nvSpPr>
        <p:spPr>
          <a:xfrm>
            <a:off x="914400" y="274680"/>
            <a:ext cx="7772040" cy="52977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CA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914400" y="274680"/>
            <a:ext cx="77720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erpetua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914400" y="1447920"/>
            <a:ext cx="3792600" cy="2180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erpetua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914400" y="3836160"/>
            <a:ext cx="3792600" cy="2180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erpetua"/>
            </a:endParaRPr>
          </a:p>
        </p:txBody>
      </p:sp>
      <p:sp>
        <p:nvSpPr>
          <p:cNvPr id="110" name="PlaceHolder 4"/>
          <p:cNvSpPr>
            <a:spLocks noGrp="1"/>
          </p:cNvSpPr>
          <p:nvPr>
            <p:ph type="body"/>
          </p:nvPr>
        </p:nvSpPr>
        <p:spPr>
          <a:xfrm>
            <a:off x="4897080" y="1447920"/>
            <a:ext cx="3792600" cy="4571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erpetua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914400" y="274680"/>
            <a:ext cx="77720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erpetua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 type="body"/>
          </p:nvPr>
        </p:nvSpPr>
        <p:spPr>
          <a:xfrm>
            <a:off x="914400" y="1447920"/>
            <a:ext cx="3792600" cy="4571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erpetua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 type="body"/>
          </p:nvPr>
        </p:nvSpPr>
        <p:spPr>
          <a:xfrm>
            <a:off x="4897080" y="1447920"/>
            <a:ext cx="3792600" cy="2180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erpetua"/>
            </a:endParaRPr>
          </a:p>
        </p:txBody>
      </p:sp>
      <p:sp>
        <p:nvSpPr>
          <p:cNvPr id="114" name="PlaceHolder 4"/>
          <p:cNvSpPr>
            <a:spLocks noGrp="1"/>
          </p:cNvSpPr>
          <p:nvPr>
            <p:ph type="body"/>
          </p:nvPr>
        </p:nvSpPr>
        <p:spPr>
          <a:xfrm>
            <a:off x="4897080" y="3836160"/>
            <a:ext cx="3792600" cy="2180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erpetua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laceHolder 1"/>
          <p:cNvSpPr>
            <a:spLocks noGrp="1"/>
          </p:cNvSpPr>
          <p:nvPr>
            <p:ph type="title"/>
          </p:nvPr>
        </p:nvSpPr>
        <p:spPr>
          <a:xfrm>
            <a:off x="914400" y="274680"/>
            <a:ext cx="77720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erpetua"/>
            </a:endParaRPr>
          </a:p>
        </p:txBody>
      </p:sp>
      <p:sp>
        <p:nvSpPr>
          <p:cNvPr id="116" name="PlaceHolder 2"/>
          <p:cNvSpPr>
            <a:spLocks noGrp="1"/>
          </p:cNvSpPr>
          <p:nvPr>
            <p:ph type="body"/>
          </p:nvPr>
        </p:nvSpPr>
        <p:spPr>
          <a:xfrm>
            <a:off x="914400" y="1447920"/>
            <a:ext cx="3792600" cy="2180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erpetua"/>
            </a:endParaRPr>
          </a:p>
        </p:txBody>
      </p:sp>
      <p:sp>
        <p:nvSpPr>
          <p:cNvPr id="117" name="PlaceHolder 3"/>
          <p:cNvSpPr>
            <a:spLocks noGrp="1"/>
          </p:cNvSpPr>
          <p:nvPr>
            <p:ph type="body"/>
          </p:nvPr>
        </p:nvSpPr>
        <p:spPr>
          <a:xfrm>
            <a:off x="4897080" y="1447920"/>
            <a:ext cx="3792600" cy="2180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erpetua"/>
            </a:endParaRPr>
          </a:p>
        </p:txBody>
      </p:sp>
      <p:sp>
        <p:nvSpPr>
          <p:cNvPr id="118" name="PlaceHolder 4"/>
          <p:cNvSpPr>
            <a:spLocks noGrp="1"/>
          </p:cNvSpPr>
          <p:nvPr>
            <p:ph type="body"/>
          </p:nvPr>
        </p:nvSpPr>
        <p:spPr>
          <a:xfrm>
            <a:off x="914400" y="3836160"/>
            <a:ext cx="7772040" cy="2180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erpetua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CustomShape 1"/>
          <p:cNvSpPr/>
          <p:nvPr/>
        </p:nvSpPr>
        <p:spPr>
          <a:xfrm>
            <a:off x="0" y="0"/>
            <a:ext cx="9143640" cy="685764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2" name="CustomShape 2"/>
          <p:cNvSpPr/>
          <p:nvPr/>
        </p:nvSpPr>
        <p:spPr>
          <a:xfrm>
            <a:off x="64080" y="69840"/>
            <a:ext cx="9012960" cy="6693120"/>
          </a:xfrm>
          <a:prstGeom prst="roundRect">
            <a:avLst>
              <a:gd name="adj" fmla="val 4929"/>
            </a:avLst>
          </a:prstGeom>
          <a:ln w="6480">
            <a:solidFill>
              <a:schemeClr val="tx1">
                <a:alpha val="100000"/>
              </a:schemeClr>
            </a:solidFill>
            <a:round/>
          </a:ln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/>
        </p:style>
      </p:sp>
      <p:sp>
        <p:nvSpPr>
          <p:cNvPr id="93" name="PlaceHolder 3"/>
          <p:cNvSpPr>
            <a:spLocks noGrp="1"/>
          </p:cNvSpPr>
          <p:nvPr>
            <p:ph type="dt"/>
          </p:nvPr>
        </p:nvSpPr>
        <p:spPr>
          <a:xfrm>
            <a:off x="6172200" y="6191280"/>
            <a:ext cx="2476080" cy="47592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357631DC-26B2-49D6-AF42-9AE5A5E9A459}" type="datetime">
              <a:rPr lang="en-CA" sz="1400" b="0" strike="noStrike" spc="-1">
                <a:solidFill>
                  <a:srgbClr val="696464"/>
                </a:solidFill>
                <a:uFill>
                  <a:solidFill>
                    <a:srgbClr val="FFFFFF"/>
                  </a:solidFill>
                </a:uFill>
                <a:latin typeface="Perpetua"/>
              </a:rPr>
              <a:t>2020-02-13</a:t>
            </a:fld>
            <a:endParaRPr lang="en-CA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94" name="PlaceHolder 4"/>
          <p:cNvSpPr>
            <a:spLocks noGrp="1"/>
          </p:cNvSpPr>
          <p:nvPr>
            <p:ph type="ftr"/>
          </p:nvPr>
        </p:nvSpPr>
        <p:spPr>
          <a:xfrm>
            <a:off x="914400" y="6172200"/>
            <a:ext cx="3962160" cy="45684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endParaRPr lang="en-CA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95" name="PlaceHolder 5"/>
          <p:cNvSpPr>
            <a:spLocks noGrp="1"/>
          </p:cNvSpPr>
          <p:nvPr>
            <p:ph type="sldNum"/>
          </p:nvPr>
        </p:nvSpPr>
        <p:spPr>
          <a:xfrm>
            <a:off x="146160" y="6210360"/>
            <a:ext cx="456840" cy="456840"/>
          </a:xfrm>
          <a:prstGeom prst="rect">
            <a:avLst/>
          </a:prstGeom>
        </p:spPr>
        <p:txBody>
          <a:bodyPr lIns="0" tIns="0" rIns="0" bIns="0" anchor="ctr" anchorCtr="1"/>
          <a:lstStyle/>
          <a:p>
            <a:pPr algn="ctr">
              <a:lnSpc>
                <a:spcPct val="100000"/>
              </a:lnSpc>
            </a:pPr>
            <a:fld id="{0CF2C651-950A-441F-A9DA-A6BE5D11F204}" type="slidenum">
              <a:rPr lang="en-CA" sz="14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‹N°›</a:t>
            </a:fld>
            <a:endParaRPr lang="en-CA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96" name="PlaceHolder 6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erpetua"/>
              </a:rPr>
              <a:t>Click to edit the title text format</a:t>
            </a:r>
          </a:p>
        </p:txBody>
      </p:sp>
      <p:sp>
        <p:nvSpPr>
          <p:cNvPr id="97" name="PlaceHolder 7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erpetua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erpetua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erpetua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erpetua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erpetua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erpetua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erpetua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687474"/>
            <a:ext cx="7989752" cy="108332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228003"/>
            <a:ext cx="7989752" cy="3630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pPr algn="r">
              <a:lnSpc>
                <a:spcPct val="100000"/>
              </a:lnSpc>
            </a:pPr>
            <a:fld id="{FCF92892-0DA4-40F6-96EE-372BFC926AC1}" type="datetime">
              <a:rPr lang="en-CA" sz="1400" b="0" strike="noStrike" spc="-1" smtClean="0">
                <a:solidFill>
                  <a:srgbClr val="696464"/>
                </a:solidFill>
                <a:uFill>
                  <a:solidFill>
                    <a:srgbClr val="FFFFFF"/>
                  </a:solidFill>
                </a:uFill>
                <a:latin typeface="Perpetua"/>
              </a:rPr>
              <a:t>2020-02-13</a:t>
            </a:fld>
            <a:endParaRPr lang="en-CA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CA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pPr algn="ctr">
              <a:lnSpc>
                <a:spcPct val="100000"/>
              </a:lnSpc>
            </a:pPr>
            <a:fld id="{6DEDF7FC-F6EA-4ADF-9904-4AD8AD390A28}" type="slidenum">
              <a:rPr lang="en-CA" sz="1400" b="0" strike="noStrike" spc="-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‹N°›</a:t>
            </a:fld>
            <a:endParaRPr lang="en-CA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48091" y="441325"/>
            <a:ext cx="2719909" cy="10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5976001" y="441325"/>
            <a:ext cx="2710800" cy="108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3216601" y="441325"/>
            <a:ext cx="2710800" cy="10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82281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TextShape 1"/>
          <p:cNvSpPr txBox="1"/>
          <p:nvPr/>
        </p:nvSpPr>
        <p:spPr>
          <a:xfrm>
            <a:off x="3964150" y="4159524"/>
            <a:ext cx="4637560" cy="15998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  <a:spcBef>
                <a:spcPts val="581"/>
              </a:spcBef>
            </a:pPr>
            <a:r>
              <a:rPr lang="en-CA" sz="2600" b="1" strike="noStrike" spc="-1" dirty="0">
                <a:solidFill>
                  <a:schemeClr val="accent3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Perpetua"/>
              </a:rPr>
              <a:t>THE GRANDE GUERRE (</a:t>
            </a:r>
            <a:r>
              <a:rPr lang="en-CA" sz="2600" b="1" spc="-1" dirty="0">
                <a:solidFill>
                  <a:schemeClr val="accent3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Perpetua"/>
              </a:rPr>
              <a:t>PGM)</a:t>
            </a:r>
          </a:p>
          <a:p>
            <a:pPr algn="ctr">
              <a:lnSpc>
                <a:spcPct val="100000"/>
              </a:lnSpc>
              <a:spcBef>
                <a:spcPts val="581"/>
              </a:spcBef>
            </a:pPr>
            <a:r>
              <a:rPr lang="en-CA" sz="2600" b="1" strike="noStrike" spc="-1" dirty="0">
                <a:solidFill>
                  <a:schemeClr val="accent3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Perpetua"/>
              </a:rPr>
              <a:t>AU CANADA</a:t>
            </a:r>
            <a:endParaRPr lang="en-CA" sz="2600" b="1" strike="noStrike" spc="-1" dirty="0">
              <a:solidFill>
                <a:schemeClr val="accent3">
                  <a:lumMod val="75000"/>
                </a:schemeClr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5" name="TextShape 2"/>
          <p:cNvSpPr txBox="1"/>
          <p:nvPr/>
        </p:nvSpPr>
        <p:spPr>
          <a:xfrm>
            <a:off x="3728720" y="2308520"/>
            <a:ext cx="5318280" cy="14695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91440" anchor="ctr"/>
          <a:lstStyle/>
          <a:p>
            <a:pPr algn="ctr">
              <a:lnSpc>
                <a:spcPct val="100000"/>
              </a:lnSpc>
            </a:pPr>
            <a:r>
              <a:rPr lang="en-US" sz="4000" b="1" strike="noStrike" spc="-1" dirty="0">
                <a:solidFill>
                  <a:schemeClr val="accent3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Eras Bold ITC" panose="020B0907030504020204" pitchFamily="34" charset="0"/>
              </a:rPr>
              <a:t>PROPAGANDE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4623EA35-802D-4C0E-BEF3-637ED3746C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409" y="4725944"/>
            <a:ext cx="3099671" cy="1735816"/>
          </a:xfrm>
          <a:prstGeom prst="rect">
            <a:avLst/>
          </a:prstGeom>
        </p:spPr>
      </p:pic>
      <p:pic>
        <p:nvPicPr>
          <p:cNvPr id="6" name="Image 5" descr="Une image contenant texte, journal&#10;&#10;Description générée automatiquement">
            <a:extLst>
              <a:ext uri="{FF2B5EF4-FFF2-40B4-BE49-F238E27FC236}">
                <a16:creationId xmlns:a16="http://schemas.microsoft.com/office/drawing/2014/main" id="{63B7C858-A5F6-4FEC-AE03-BCAFEB1FC8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380" y="896532"/>
            <a:ext cx="3034340" cy="32322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TextShape 1"/>
          <p:cNvSpPr txBox="1"/>
          <p:nvPr/>
        </p:nvSpPr>
        <p:spPr>
          <a:xfrm>
            <a:off x="2143760" y="386560"/>
            <a:ext cx="7772040" cy="11426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91440" anchor="b"/>
          <a:lstStyle/>
          <a:p>
            <a:pPr>
              <a:lnSpc>
                <a:spcPct val="100000"/>
              </a:lnSpc>
            </a:pPr>
            <a:r>
              <a:rPr lang="en-US" sz="4000" b="1" strike="noStrike" spc="-1" dirty="0" err="1">
                <a:solidFill>
                  <a:srgbClr val="696464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Trucs</a:t>
            </a:r>
            <a:r>
              <a:rPr lang="en-US" sz="4000" b="1" strike="noStrike" spc="-1" dirty="0">
                <a:solidFill>
                  <a:srgbClr val="696464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 de la </a:t>
            </a:r>
            <a:r>
              <a:rPr lang="en-US" sz="4000" b="1" strike="noStrike" spc="-1" dirty="0" err="1">
                <a:solidFill>
                  <a:srgbClr val="696464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Propagande</a:t>
            </a:r>
            <a:endParaRPr lang="en-US" sz="4000" b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erpetua"/>
            </a:endParaRPr>
          </a:p>
        </p:txBody>
      </p:sp>
      <p:sp>
        <p:nvSpPr>
          <p:cNvPr id="155" name="TextShape 2"/>
          <p:cNvSpPr txBox="1"/>
          <p:nvPr/>
        </p:nvSpPr>
        <p:spPr>
          <a:xfrm>
            <a:off x="304920" y="1447920"/>
            <a:ext cx="8686440" cy="51811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rmAutofit fontScale="92500" lnSpcReduction="20000"/>
          </a:bodyPr>
          <a:lstStyle/>
          <a:p>
            <a:pPr marL="274320" indent="-273960">
              <a:lnSpc>
                <a:spcPct val="100000"/>
              </a:lnSpc>
              <a:spcBef>
                <a:spcPts val="581"/>
              </a:spcBef>
              <a:buClr>
                <a:srgbClr val="D34817"/>
              </a:buClr>
              <a:buSzPct val="85000"/>
              <a:buFont typeface="Wingdings 2" charset="2"/>
              <a:buChar char=""/>
            </a:pPr>
            <a:r>
              <a:rPr lang="fr-CA" sz="26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erpetua"/>
              </a:rPr>
              <a:t>Être biaisé</a:t>
            </a:r>
            <a:br>
              <a:rPr lang="fr-CA" sz="26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erpetua"/>
              </a:rPr>
            </a:br>
            <a:r>
              <a:rPr lang="fr-CA" sz="26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erpetua"/>
              </a:rPr>
              <a:t>- donner seulement ta version de l’histoire</a:t>
            </a:r>
          </a:p>
          <a:p>
            <a:pPr marL="274320" indent="-273960">
              <a:lnSpc>
                <a:spcPct val="100000"/>
              </a:lnSpc>
              <a:spcBef>
                <a:spcPts val="581"/>
              </a:spcBef>
              <a:buClr>
                <a:srgbClr val="D34817"/>
              </a:buClr>
              <a:buSzPct val="85000"/>
              <a:buFont typeface="Wingdings 2" charset="2"/>
              <a:buChar char=""/>
            </a:pPr>
            <a:r>
              <a:rPr lang="fr-CA" sz="26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erpetua"/>
              </a:rPr>
              <a:t>Utiliser les émotions</a:t>
            </a:r>
            <a:br>
              <a:rPr lang="fr-CA" sz="26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erpetua"/>
              </a:rPr>
            </a:br>
            <a:r>
              <a:rPr lang="fr-CA" sz="26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erpetua"/>
              </a:rPr>
              <a:t>- faire en sorte que les gens se sentent coupables, effrayés, fiers, etc.</a:t>
            </a:r>
          </a:p>
          <a:p>
            <a:pPr marL="274320" indent="-273960">
              <a:lnSpc>
                <a:spcPct val="100000"/>
              </a:lnSpc>
              <a:spcBef>
                <a:spcPts val="581"/>
              </a:spcBef>
              <a:buClr>
                <a:srgbClr val="D34817"/>
              </a:buClr>
              <a:buSzPct val="85000"/>
              <a:buFont typeface="Wingdings 2" charset="2"/>
              <a:buChar char=""/>
            </a:pPr>
            <a:r>
              <a:rPr lang="fr-CA" sz="26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erpetua"/>
              </a:rPr>
              <a:t>Manipuler la vérité</a:t>
            </a:r>
            <a:br>
              <a:rPr lang="fr-CA" sz="26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erpetua"/>
              </a:rPr>
            </a:br>
            <a:r>
              <a:rPr lang="fr-CA" sz="26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erpetua"/>
              </a:rPr>
              <a:t>- mentir, donner l’impression que c’est crédible</a:t>
            </a:r>
          </a:p>
          <a:p>
            <a:pPr marL="274320" indent="-273960">
              <a:lnSpc>
                <a:spcPct val="100000"/>
              </a:lnSpc>
              <a:spcBef>
                <a:spcPts val="581"/>
              </a:spcBef>
              <a:buClr>
                <a:srgbClr val="D34817"/>
              </a:buClr>
              <a:buSzPct val="85000"/>
              <a:buFont typeface="Wingdings 2" charset="2"/>
              <a:buChar char=""/>
            </a:pPr>
            <a:r>
              <a:rPr lang="fr-CA" sz="26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erpetua"/>
              </a:rPr>
              <a:t>Connaitre ton auditoire</a:t>
            </a:r>
            <a:br>
              <a:rPr lang="fr-CA" sz="26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erpetua"/>
              </a:rPr>
            </a:br>
            <a:r>
              <a:rPr lang="fr-CA" sz="26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erpetua"/>
              </a:rPr>
              <a:t>- Concevoir ton message pour ton auditoire</a:t>
            </a:r>
            <a:br>
              <a:rPr lang="fr-CA" sz="26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erpetua"/>
              </a:rPr>
            </a:br>
            <a:r>
              <a:rPr lang="fr-CA" sz="26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erpetua"/>
              </a:rPr>
              <a:t>- p. ex., filles chaudes dans les publicités de bière</a:t>
            </a:r>
          </a:p>
          <a:p>
            <a:pPr marL="274320" indent="-273960">
              <a:lnSpc>
                <a:spcPct val="100000"/>
              </a:lnSpc>
              <a:spcBef>
                <a:spcPts val="581"/>
              </a:spcBef>
              <a:buClr>
                <a:srgbClr val="D34817"/>
              </a:buClr>
              <a:buSzPct val="85000"/>
              <a:buFont typeface="Wingdings 2" charset="2"/>
              <a:buChar char=""/>
            </a:pPr>
            <a:r>
              <a:rPr lang="fr-CA" sz="26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erpetua"/>
              </a:rPr>
              <a:t>Avoir l’attention</a:t>
            </a:r>
            <a:br>
              <a:rPr lang="fr-CA" sz="26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erpetua"/>
              </a:rPr>
            </a:br>
            <a:r>
              <a:rPr lang="fr-CA" sz="26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erpetua"/>
              </a:rPr>
              <a:t>- utiliser des images puissantes qui choquent et perturbent</a:t>
            </a:r>
          </a:p>
          <a:p>
            <a:pPr marL="274320" indent="-273960">
              <a:lnSpc>
                <a:spcPct val="100000"/>
              </a:lnSpc>
              <a:spcBef>
                <a:spcPts val="581"/>
              </a:spcBef>
              <a:buClr>
                <a:srgbClr val="D34817"/>
              </a:buClr>
              <a:buSzPct val="85000"/>
              <a:buFont typeface="Wingdings 2" charset="2"/>
              <a:buChar char=""/>
            </a:pPr>
            <a:r>
              <a:rPr lang="fr-CA" sz="26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erpetua"/>
              </a:rPr>
              <a:t>Faire passer le mot</a:t>
            </a:r>
            <a:br>
              <a:rPr lang="fr-CA" sz="26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erpetua"/>
              </a:rPr>
            </a:br>
            <a:r>
              <a:rPr lang="fr-CA" sz="26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erpetua"/>
              </a:rPr>
              <a:t>- répéter le message encore et encore</a:t>
            </a:r>
            <a:br>
              <a:rPr lang="fr-CA" sz="26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erpetua"/>
              </a:rPr>
            </a:br>
            <a:r>
              <a:rPr lang="fr-CA" sz="26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erpetua"/>
              </a:rPr>
              <a:t>- La façon la plus facile de faire croire à quelqu’un que quelque chose est de le répéter</a:t>
            </a:r>
            <a:endParaRPr lang="en-US" sz="2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erpetu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Rectangle 96">
            <a:extLst>
              <a:ext uri="{FF2B5EF4-FFF2-40B4-BE49-F238E27FC236}">
                <a16:creationId xmlns:a16="http://schemas.microsoft.com/office/drawing/2014/main" id="{2928117C-9446-4E7F-AE62-95E0F6DB5B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4900" y="457200"/>
            <a:ext cx="277749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84D30AFB-4D71-48B0-AA00-28EE92363A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31610" y="453643"/>
            <a:ext cx="277749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96A0B76F-8010-4C62-B4B6-C5FC438C05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81372" y="457200"/>
            <a:ext cx="277749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9FC936C0-4624-438D-BDD0-6B296BD640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4900" y="3085765"/>
            <a:ext cx="8447150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105" name="Rectangle 104">
            <a:extLst>
              <a:ext uri="{FF2B5EF4-FFF2-40B4-BE49-F238E27FC236}">
                <a16:creationId xmlns:a16="http://schemas.microsoft.com/office/drawing/2014/main" id="{117586EA-60FD-42F2-88A3-EA438310DB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7" name="Rectangle 106">
            <a:extLst>
              <a:ext uri="{FF2B5EF4-FFF2-40B4-BE49-F238E27FC236}">
                <a16:creationId xmlns:a16="http://schemas.microsoft.com/office/drawing/2014/main" id="{02CC9D39-BB06-4AD7-A8E2-764CAEC2A7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8175"/>
            <a:ext cx="9143999" cy="62198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976C6AB8-63F6-4AB2-B25D-E0A6ED376F3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22" r="2" b="2"/>
          <a:stretch/>
        </p:blipFill>
        <p:spPr>
          <a:xfrm>
            <a:off x="334899" y="723899"/>
            <a:ext cx="4652131" cy="5666666"/>
          </a:xfrm>
          <a:prstGeom prst="rect">
            <a:avLst/>
          </a:prstGeom>
        </p:spPr>
      </p:pic>
      <p:sp>
        <p:nvSpPr>
          <p:cNvPr id="109" name="Rectangle 108">
            <a:extLst>
              <a:ext uri="{FF2B5EF4-FFF2-40B4-BE49-F238E27FC236}">
                <a16:creationId xmlns:a16="http://schemas.microsoft.com/office/drawing/2014/main" id="{C685FEC3-AC4E-4604-AAE1-BC317B834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52059" y="723899"/>
            <a:ext cx="3757041" cy="566666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6" name="TextShape 1"/>
          <p:cNvSpPr txBox="1"/>
          <p:nvPr/>
        </p:nvSpPr>
        <p:spPr>
          <a:xfrm>
            <a:off x="5446450" y="2042160"/>
            <a:ext cx="3086938" cy="146293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defTabSz="457200">
              <a:spcBef>
                <a:spcPct val="0"/>
              </a:spcBef>
              <a:spcAft>
                <a:spcPts val="600"/>
              </a:spcAft>
            </a:pPr>
            <a:r>
              <a:rPr lang="en-US" sz="3600" strike="noStrike" cap="all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  <a:ea typeface="+mj-ea"/>
                <a:cs typeface="+mj-cs"/>
              </a:rPr>
              <a:t>Quel</a:t>
            </a:r>
            <a:r>
              <a:rPr lang="en-US" sz="3600" strike="noStrike" cap="all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  <a:ea typeface="+mj-ea"/>
                <a:cs typeface="+mj-cs"/>
              </a:rPr>
              <a:t> </a:t>
            </a:r>
            <a:r>
              <a:rPr lang="en-US" sz="3600" strike="noStrike" cap="all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  <a:ea typeface="+mj-ea"/>
                <a:cs typeface="+mj-cs"/>
              </a:rPr>
              <a:t>truc</a:t>
            </a:r>
            <a:r>
              <a:rPr lang="en-US" sz="3600" strike="noStrike" cap="all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  <a:ea typeface="+mj-ea"/>
                <a:cs typeface="+mj-cs"/>
              </a:rPr>
              <a:t> </a:t>
            </a:r>
            <a:r>
              <a:rPr lang="en-US" sz="3600" strike="noStrike" cap="all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  <a:ea typeface="+mj-ea"/>
                <a:cs typeface="+mj-cs"/>
              </a:rPr>
              <a:t>est</a:t>
            </a:r>
            <a:r>
              <a:rPr lang="en-US" sz="3600" strike="noStrike" cap="all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  <a:ea typeface="+mj-ea"/>
                <a:cs typeface="+mj-cs"/>
              </a:rPr>
              <a:t> </a:t>
            </a:r>
            <a:r>
              <a:rPr lang="en-US" sz="3600" strike="noStrike" cap="all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  <a:ea typeface="+mj-ea"/>
                <a:cs typeface="+mj-cs"/>
              </a:rPr>
              <a:t>utilisé</a:t>
            </a:r>
            <a:r>
              <a:rPr lang="en-US" sz="3600" strike="noStrike" cap="all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  <a:ea typeface="+mj-ea"/>
                <a:cs typeface="+mj-cs"/>
              </a:rPr>
              <a:t>?</a:t>
            </a:r>
          </a:p>
        </p:txBody>
      </p: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42C8672C-C7ED-40AB-AF9B-4586C5F37F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34900" y="453643"/>
            <a:ext cx="8474200" cy="98554"/>
            <a:chOff x="446534" y="453643"/>
            <a:chExt cx="11298933" cy="98554"/>
          </a:xfrm>
        </p:grpSpPr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23C01033-7A56-41B6-A23C-4A02E582FA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6534" y="457200"/>
              <a:ext cx="3703320" cy="949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id="{436C8E7B-AE2C-4791-9998-2739EC7BA7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42147" y="453643"/>
              <a:ext cx="3703320" cy="9855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id="{6D2DE5BD-D6FF-4F7E-98D5-69A51C9164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41830" y="457200"/>
              <a:ext cx="3703320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Rectangle 98">
            <a:extLst>
              <a:ext uri="{FF2B5EF4-FFF2-40B4-BE49-F238E27FC236}">
                <a16:creationId xmlns:a16="http://schemas.microsoft.com/office/drawing/2014/main" id="{DB691D59-8F51-4DD8-AD41-D568D29B08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4900" y="457200"/>
            <a:ext cx="277749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204AEF18-0627-48F3-9B3D-F7E8F050B1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31610" y="453643"/>
            <a:ext cx="277749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CEAEE08A-C572-438F-9753-B0D527A515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81372" y="457200"/>
            <a:ext cx="277749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DB93146F-62ED-4C59-844C-0935D0FB50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4900" y="3085765"/>
            <a:ext cx="8447150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107" name="Rectangle 106">
            <a:extLst>
              <a:ext uri="{FF2B5EF4-FFF2-40B4-BE49-F238E27FC236}">
                <a16:creationId xmlns:a16="http://schemas.microsoft.com/office/drawing/2014/main" id="{0883F11E-ECB3-4046-A121-A45C6FF631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3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967FFC28-C52B-4712-A807-D27F8D9F44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786" y="1047665"/>
            <a:ext cx="3950406" cy="4984740"/>
          </a:xfrm>
          <a:prstGeom prst="rect">
            <a:avLst/>
          </a:prstGeom>
        </p:spPr>
      </p:pic>
      <p:sp>
        <p:nvSpPr>
          <p:cNvPr id="109" name="Rectangle 108">
            <a:extLst>
              <a:ext uri="{FF2B5EF4-FFF2-40B4-BE49-F238E27FC236}">
                <a16:creationId xmlns:a16="http://schemas.microsoft.com/office/drawing/2014/main" id="{7B28B346-1639-4F05-9EBC-808A9DC665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52059" y="723899"/>
            <a:ext cx="3757041" cy="566666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8" name="TextShape 1"/>
          <p:cNvSpPr txBox="1"/>
          <p:nvPr/>
        </p:nvSpPr>
        <p:spPr>
          <a:xfrm>
            <a:off x="5446450" y="1419225"/>
            <a:ext cx="3086938" cy="208586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defTabSz="457200">
              <a:spcBef>
                <a:spcPct val="0"/>
              </a:spcBef>
              <a:spcAft>
                <a:spcPts val="600"/>
              </a:spcAft>
            </a:pPr>
            <a:r>
              <a:rPr lang="en-US" sz="3600" strike="noStrike" cap="all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  <a:ea typeface="+mj-ea"/>
                <a:cs typeface="+mj-cs"/>
              </a:rPr>
              <a:t>Quel truc est utilisé?</a:t>
            </a:r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5CF77191-9839-40D9-B04E-85DF01BB02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4900" y="457200"/>
            <a:ext cx="2289597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BF007B11-F4C3-4A9E-AAA8-D52C8C1AD9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93479" y="457200"/>
            <a:ext cx="2289599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871D0F6C-C993-4E97-A103-9448E35FEE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52059" y="453643"/>
            <a:ext cx="3757041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Rectangle 101">
            <a:extLst>
              <a:ext uri="{FF2B5EF4-FFF2-40B4-BE49-F238E27FC236}">
                <a16:creationId xmlns:a16="http://schemas.microsoft.com/office/drawing/2014/main" id="{2928117C-9446-4E7F-AE62-95E0F6DB5B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4900" y="457200"/>
            <a:ext cx="277749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84D30AFB-4D71-48B0-AA00-28EE92363A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31610" y="453643"/>
            <a:ext cx="277749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96A0B76F-8010-4C62-B4B6-C5FC438C05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81372" y="457200"/>
            <a:ext cx="277749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9FC936C0-4624-438D-BDD0-6B296BD640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4900" y="3085765"/>
            <a:ext cx="8447150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110" name="Rectangle 109">
            <a:extLst>
              <a:ext uri="{FF2B5EF4-FFF2-40B4-BE49-F238E27FC236}">
                <a16:creationId xmlns:a16="http://schemas.microsoft.com/office/drawing/2014/main" id="{683F1FFD-1AA8-4EC2-97B9-FEC7564F48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3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1" name="Picture 2"/>
          <p:cNvPicPr/>
          <p:nvPr/>
        </p:nvPicPr>
        <p:blipFill rotWithShape="1">
          <a:blip r:embed="rId2"/>
          <a:srcRect l="20498"/>
          <a:stretch/>
        </p:blipFill>
        <p:spPr>
          <a:xfrm>
            <a:off x="334900" y="723899"/>
            <a:ext cx="5623962" cy="5676901"/>
          </a:xfrm>
          <a:prstGeom prst="rect">
            <a:avLst/>
          </a:prstGeom>
        </p:spPr>
      </p:pic>
      <p:sp>
        <p:nvSpPr>
          <p:cNvPr id="112" name="Rectangle 111">
            <a:extLst>
              <a:ext uri="{FF2B5EF4-FFF2-40B4-BE49-F238E27FC236}">
                <a16:creationId xmlns:a16="http://schemas.microsoft.com/office/drawing/2014/main" id="{8FF0F8A7-C9E3-49D9-A67E-09FF582C78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31610" y="723899"/>
            <a:ext cx="2777490" cy="566666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0" name="TextShape 1"/>
          <p:cNvSpPr txBox="1"/>
          <p:nvPr/>
        </p:nvSpPr>
        <p:spPr>
          <a:xfrm>
            <a:off x="6293762" y="2221865"/>
            <a:ext cx="2311182" cy="208586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 defTabSz="457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100" strike="noStrike" cap="all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  <a:ea typeface="+mj-ea"/>
                <a:cs typeface="+mj-cs"/>
              </a:rPr>
              <a:t>Quel</a:t>
            </a:r>
            <a:r>
              <a:rPr lang="en-US" sz="3100" strike="noStrike" cap="all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  <a:ea typeface="+mj-ea"/>
                <a:cs typeface="+mj-cs"/>
              </a:rPr>
              <a:t> </a:t>
            </a:r>
            <a:r>
              <a:rPr lang="en-US" sz="3100" strike="noStrike" cap="all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  <a:ea typeface="+mj-ea"/>
                <a:cs typeface="+mj-cs"/>
              </a:rPr>
              <a:t>truc</a:t>
            </a:r>
            <a:r>
              <a:rPr lang="en-US" sz="3100" strike="noStrike" cap="all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  <a:ea typeface="+mj-ea"/>
                <a:cs typeface="+mj-cs"/>
              </a:rPr>
              <a:t> </a:t>
            </a:r>
            <a:r>
              <a:rPr lang="en-US" sz="3100" strike="noStrike" cap="all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  <a:ea typeface="+mj-ea"/>
                <a:cs typeface="+mj-cs"/>
              </a:rPr>
              <a:t>est</a:t>
            </a:r>
            <a:r>
              <a:rPr lang="en-US" sz="3100" strike="noStrike" cap="all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  <a:ea typeface="+mj-ea"/>
                <a:cs typeface="+mj-cs"/>
              </a:rPr>
              <a:t> </a:t>
            </a:r>
            <a:r>
              <a:rPr lang="en-US" sz="3100" strike="noStrike" cap="all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  <a:ea typeface="+mj-ea"/>
                <a:cs typeface="+mj-cs"/>
              </a:rPr>
              <a:t>utilisé</a:t>
            </a:r>
            <a:r>
              <a:rPr lang="en-US" sz="3100" strike="noStrike" cap="all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  <a:ea typeface="+mj-ea"/>
                <a:cs typeface="+mj-cs"/>
              </a:rPr>
              <a:t>?</a:t>
            </a:r>
          </a:p>
        </p:txBody>
      </p: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A4274C20-A98B-4AC3-B16A-B7F41CB582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34900" y="453643"/>
            <a:ext cx="8474200" cy="98554"/>
            <a:chOff x="446534" y="453643"/>
            <a:chExt cx="11298933" cy="98554"/>
          </a:xfrm>
        </p:grpSpPr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43ECC69B-2243-424A-8237-CF490F8B06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6534" y="457200"/>
              <a:ext cx="3703320" cy="949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id="{6D2EA3B9-3D17-4510-8464-E74F67267C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42147" y="453643"/>
              <a:ext cx="3703320" cy="9855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id="{AA5DFA43-F31D-4C31-8826-6B40A21CF9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41830" y="457200"/>
              <a:ext cx="3703320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Rectangle 78">
            <a:extLst>
              <a:ext uri="{FF2B5EF4-FFF2-40B4-BE49-F238E27FC236}">
                <a16:creationId xmlns:a16="http://schemas.microsoft.com/office/drawing/2014/main" id="{DB691D59-8F51-4DD8-AD41-D568D29B08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4900" y="457200"/>
            <a:ext cx="277749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204AEF18-0627-48F3-9B3D-F7E8F050B1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31610" y="453643"/>
            <a:ext cx="277749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CEAEE08A-C572-438F-9753-B0D527A515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81372" y="457200"/>
            <a:ext cx="277749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993F09C6-4F57-4B05-9592-E253D8BC62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0214" y="614407"/>
            <a:ext cx="8482004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879A26B8-6C4E-452B-ADD3-ED324A7AB7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79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9B4167E1-E2B0-4192-8DA2-6967DDFF87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1782" y="614407"/>
            <a:ext cx="4207476" cy="561177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6" name="TextShape 1"/>
          <p:cNvSpPr txBox="1"/>
          <p:nvPr/>
        </p:nvSpPr>
        <p:spPr>
          <a:xfrm>
            <a:off x="1162286" y="492137"/>
            <a:ext cx="3726367" cy="1013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defTabSz="457200">
              <a:spcBef>
                <a:spcPct val="0"/>
              </a:spcBef>
              <a:spcAft>
                <a:spcPts val="600"/>
              </a:spcAft>
            </a:pPr>
            <a:r>
              <a:rPr lang="en-US" sz="2800" strike="noStrike" cap="all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  <a:ea typeface="+mj-ea"/>
                <a:cs typeface="+mj-cs"/>
              </a:rPr>
              <a:t>PROPAGANDE</a:t>
            </a: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D03E4FEE-2E6A-44AB-B6BA-C1AD0CD6D9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4900" y="457200"/>
            <a:ext cx="4204358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0817EB59-13B3-43DA-9B91-A7CC174A60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08238" y="457200"/>
            <a:ext cx="4200005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7" name="TextShape 2"/>
          <p:cNvSpPr txBox="1"/>
          <p:nvPr/>
        </p:nvSpPr>
        <p:spPr>
          <a:xfrm>
            <a:off x="587540" y="1540874"/>
            <a:ext cx="3710416" cy="43635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74320" indent="-273960" defTabSz="457200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sz="2000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Est </a:t>
            </a:r>
            <a:r>
              <a:rPr lang="en-US" sz="2000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l'action</a:t>
            </a:r>
            <a:r>
              <a:rPr lang="en-US" sz="2000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 de diffuser, de faire </a:t>
            </a:r>
            <a:r>
              <a:rPr lang="en-US" sz="2000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connaître</a:t>
            </a:r>
            <a:r>
              <a:rPr lang="en-US" sz="2000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sz="2000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une</a:t>
            </a:r>
            <a:r>
              <a:rPr lang="en-US" sz="2000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 idée. Son but </a:t>
            </a:r>
            <a:r>
              <a:rPr lang="en-US" sz="2000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est</a:t>
            </a:r>
            <a:r>
              <a:rPr lang="en-US" sz="2000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sz="2000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d'influencer</a:t>
            </a:r>
            <a:r>
              <a:rPr lang="en-US" sz="2000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sz="2000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l'opinion</a:t>
            </a:r>
            <a:r>
              <a:rPr lang="en-US" sz="2000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sz="2000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publique</a:t>
            </a:r>
            <a:r>
              <a:rPr lang="en-US" sz="2000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, de modifier </a:t>
            </a:r>
            <a:r>
              <a:rPr lang="en-US" sz="2000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sa</a:t>
            </a:r>
            <a:r>
              <a:rPr lang="en-US" sz="2000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 perception </a:t>
            </a:r>
            <a:r>
              <a:rPr lang="en-US" sz="2000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d'évènements</a:t>
            </a:r>
            <a:r>
              <a:rPr lang="en-US" sz="2000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, de </a:t>
            </a:r>
            <a:r>
              <a:rPr lang="en-US" sz="2000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personnes</a:t>
            </a:r>
            <a:r>
              <a:rPr lang="en-US" sz="2000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, de </a:t>
            </a:r>
            <a:r>
              <a:rPr lang="en-US" sz="2000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produits</a:t>
            </a:r>
            <a:r>
              <a:rPr lang="en-US" sz="2000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, de </a:t>
            </a:r>
            <a:r>
              <a:rPr lang="en-US" sz="2000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convertir</a:t>
            </a:r>
            <a:r>
              <a:rPr lang="en-US" sz="2000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, de mobiliser </a:t>
            </a:r>
            <a:r>
              <a:rPr lang="en-US" sz="2000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ou</a:t>
            </a:r>
            <a:r>
              <a:rPr lang="en-US" sz="2000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 de </a:t>
            </a:r>
            <a:r>
              <a:rPr lang="en-US" sz="2000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rallier</a:t>
            </a:r>
            <a:r>
              <a:rPr lang="en-US" sz="2000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 des partisans.</a:t>
            </a:r>
          </a:p>
          <a:p>
            <a:pPr marL="274320" indent="-273960" defTabSz="457200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sz="2000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Pendant la PGM, les </a:t>
            </a:r>
            <a:r>
              <a:rPr lang="en-US" sz="2000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gouvernements</a:t>
            </a:r>
            <a:r>
              <a:rPr lang="en-US" sz="2000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 du monde </a:t>
            </a:r>
            <a:r>
              <a:rPr lang="en-US" sz="2000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entier</a:t>
            </a:r>
            <a:r>
              <a:rPr lang="en-US" sz="2000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sz="2000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ont</a:t>
            </a:r>
            <a:r>
              <a:rPr lang="en-US" sz="2000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 fait de la </a:t>
            </a:r>
            <a:r>
              <a:rPr lang="en-US" sz="2000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propagande</a:t>
            </a:r>
            <a:r>
              <a:rPr lang="en-US" sz="2000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 pour encourager </a:t>
            </a:r>
            <a:r>
              <a:rPr lang="en-US" sz="2000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leurs</a:t>
            </a:r>
            <a:r>
              <a:rPr lang="en-US" sz="2000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sz="2000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citoyens</a:t>
            </a:r>
            <a:r>
              <a:rPr lang="en-US" sz="2000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 à </a:t>
            </a:r>
            <a:r>
              <a:rPr lang="en-US" sz="2000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soutenir</a:t>
            </a:r>
            <a:r>
              <a:rPr lang="en-US" sz="2000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 la guerre.</a:t>
            </a:r>
          </a:p>
        </p:txBody>
      </p:sp>
      <p:pic>
        <p:nvPicPr>
          <p:cNvPr id="138" name="Picture 2"/>
          <p:cNvPicPr/>
          <p:nvPr/>
        </p:nvPicPr>
        <p:blipFill>
          <a:blip r:embed="rId2"/>
          <a:stretch/>
        </p:blipFill>
        <p:spPr>
          <a:xfrm>
            <a:off x="4851063" y="1189227"/>
            <a:ext cx="3714356" cy="4488648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TextShape 1"/>
          <p:cNvSpPr txBox="1"/>
          <p:nvPr/>
        </p:nvSpPr>
        <p:spPr>
          <a:xfrm>
            <a:off x="914400" y="274680"/>
            <a:ext cx="7772040" cy="11426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91440" anchor="b"/>
          <a:lstStyle/>
          <a:p>
            <a:pPr algn="ctr">
              <a:lnSpc>
                <a:spcPct val="100000"/>
              </a:lnSpc>
            </a:pPr>
            <a:r>
              <a:rPr lang="en-US" sz="4000" b="1" strike="noStrike" spc="-1" dirty="0" err="1">
                <a:solidFill>
                  <a:srgbClr val="696464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Propagande</a:t>
            </a:r>
            <a:r>
              <a:rPr lang="en-US" sz="4000" b="1" strike="noStrike" spc="-1" dirty="0">
                <a:solidFill>
                  <a:srgbClr val="696464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 au Canada </a:t>
            </a:r>
            <a:endParaRPr lang="en-US" sz="4000" b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Perpetua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3F83E02C-3CB0-4FBC-8807-E655923D30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539120"/>
            <a:ext cx="3504565" cy="4696840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24EDA747-A2CB-44CB-AD14-8C3D8751D3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6180" y="1535146"/>
            <a:ext cx="3263900" cy="48603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Picture 4"/>
          <p:cNvPicPr/>
          <p:nvPr/>
        </p:nvPicPr>
        <p:blipFill>
          <a:blip r:embed="rId2"/>
          <a:stretch/>
        </p:blipFill>
        <p:spPr>
          <a:xfrm>
            <a:off x="4424680" y="457200"/>
            <a:ext cx="4038600" cy="5598160"/>
          </a:xfrm>
          <a:prstGeom prst="rect">
            <a:avLst/>
          </a:prstGeom>
          <a:ln>
            <a:noFill/>
          </a:ln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D514034E-D2EF-4A6C-8178-160EAEF6B1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632" y="457200"/>
            <a:ext cx="3758248" cy="58998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Rectangle 149">
            <a:extLst>
              <a:ext uri="{FF2B5EF4-FFF2-40B4-BE49-F238E27FC236}">
                <a16:creationId xmlns:a16="http://schemas.microsoft.com/office/drawing/2014/main" id="{72257994-BD97-4691-8B89-198A6D2BAB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918509"/>
            <a:ext cx="9144000" cy="1939491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16431525-6105-4810-AACA-397F5F33D78F}"/>
              </a:ext>
            </a:extLst>
          </p:cNvPr>
          <p:cNvSpPr txBox="1"/>
          <p:nvPr/>
        </p:nvSpPr>
        <p:spPr>
          <a:xfrm>
            <a:off x="1200150" y="5255873"/>
            <a:ext cx="6743700" cy="1264762"/>
          </a:xfrm>
          <a:prstGeom prst="rect">
            <a:avLst/>
          </a:prstGeom>
          <a:solidFill>
            <a:srgbClr val="FFFFFF"/>
          </a:solidFill>
          <a:ln w="38100">
            <a:solidFill>
              <a:srgbClr val="404040"/>
            </a:solidFill>
            <a:miter lim="800000"/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500" dirty="0" err="1">
                <a:solidFill>
                  <a:srgbClr val="404040"/>
                </a:solidFill>
                <a:latin typeface="+mj-lt"/>
                <a:ea typeface="+mj-ea"/>
                <a:cs typeface="+mj-cs"/>
              </a:rPr>
              <a:t>Propagande</a:t>
            </a:r>
            <a:r>
              <a:rPr lang="en-US" sz="3500" dirty="0">
                <a:solidFill>
                  <a:srgbClr val="40404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500" dirty="0" err="1">
                <a:solidFill>
                  <a:srgbClr val="404040"/>
                </a:solidFill>
                <a:latin typeface="+mj-lt"/>
                <a:ea typeface="+mj-ea"/>
                <a:cs typeface="+mj-cs"/>
              </a:rPr>
              <a:t>partout</a:t>
            </a:r>
            <a:endParaRPr lang="en-US" sz="3500" dirty="0">
              <a:solidFill>
                <a:srgbClr val="40404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45" name="Picture 4"/>
          <p:cNvPicPr/>
          <p:nvPr/>
        </p:nvPicPr>
        <p:blipFill>
          <a:blip r:embed="rId2"/>
          <a:stretch/>
        </p:blipFill>
        <p:spPr>
          <a:xfrm>
            <a:off x="599440" y="373965"/>
            <a:ext cx="3283075" cy="4275743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93C07FEE-5E9B-4206-B4B8-100E858AFD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395395"/>
            <a:ext cx="3987291" cy="22328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Picture 2"/>
          <p:cNvPicPr/>
          <p:nvPr/>
        </p:nvPicPr>
        <p:blipFill>
          <a:blip r:embed="rId2"/>
          <a:stretch/>
        </p:blipFill>
        <p:spPr>
          <a:xfrm>
            <a:off x="533520" y="304920"/>
            <a:ext cx="3809520" cy="5771880"/>
          </a:xfrm>
          <a:prstGeom prst="rect">
            <a:avLst/>
          </a:prstGeom>
          <a:ln>
            <a:noFill/>
          </a:ln>
        </p:spPr>
      </p:pic>
      <p:pic>
        <p:nvPicPr>
          <p:cNvPr id="147" name="Picture 4"/>
          <p:cNvPicPr/>
          <p:nvPr/>
        </p:nvPicPr>
        <p:blipFill>
          <a:blip r:embed="rId3"/>
          <a:stretch/>
        </p:blipFill>
        <p:spPr>
          <a:xfrm>
            <a:off x="4495680" y="380880"/>
            <a:ext cx="3809520" cy="5679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Rectangle 153">
            <a:extLst>
              <a:ext uri="{FF2B5EF4-FFF2-40B4-BE49-F238E27FC236}">
                <a16:creationId xmlns:a16="http://schemas.microsoft.com/office/drawing/2014/main" id="{9E90EB45-EEE9-4563-8179-65EF62AE09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4E4E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164F0D66-6308-462B-BC10-66A441B98F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2324" y="2119551"/>
            <a:ext cx="4029075" cy="2618898"/>
          </a:xfrm>
          <a:prstGeom prst="rect">
            <a:avLst/>
          </a:prstGeom>
        </p:spPr>
      </p:pic>
      <p:sp>
        <p:nvSpPr>
          <p:cNvPr id="156" name="Rectangle 155">
            <a:extLst>
              <a:ext uri="{FF2B5EF4-FFF2-40B4-BE49-F238E27FC236}">
                <a16:creationId xmlns:a16="http://schemas.microsoft.com/office/drawing/2014/main" id="{23D0EF74-AD1E-4FD9-914D-8EC9058EB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9" name="Picture 4"/>
          <p:cNvPicPr/>
          <p:nvPr/>
        </p:nvPicPr>
        <p:blipFill>
          <a:blip r:embed="rId3"/>
          <a:stretch/>
        </p:blipFill>
        <p:spPr>
          <a:xfrm>
            <a:off x="482599" y="1797225"/>
            <a:ext cx="4029074" cy="32635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Rectangle 99">
            <a:extLst>
              <a:ext uri="{FF2B5EF4-FFF2-40B4-BE49-F238E27FC236}">
                <a16:creationId xmlns:a16="http://schemas.microsoft.com/office/drawing/2014/main" id="{5F9CFCE6-877F-4858-B8BD-2C52CA8AFB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750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8213F8A0-12AE-4514-8372-0DD766EC28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92649" y="480060"/>
            <a:ext cx="409359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CF722F7E-981F-4A47-9261-F3202D1CDF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7957" y="643467"/>
            <a:ext cx="3662975" cy="5571066"/>
          </a:xfrm>
          <a:prstGeom prst="rect">
            <a:avLst/>
          </a:prstGeom>
        </p:spPr>
      </p:pic>
      <p:sp>
        <p:nvSpPr>
          <p:cNvPr id="104" name="Rectangle 103">
            <a:extLst>
              <a:ext uri="{FF2B5EF4-FFF2-40B4-BE49-F238E27FC236}">
                <a16:creationId xmlns:a16="http://schemas.microsoft.com/office/drawing/2014/main" id="{9EFF17D4-9A8C-4CE5-B096-D8CCD44004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4093590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4EDC8D58-5794-48E8-8907-1F3F097C58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102" y="643467"/>
            <a:ext cx="3676903" cy="55710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10000"/>
              </a:schemeClr>
            </a:gs>
            <a:gs pos="100000">
              <a:schemeClr val="bg2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Rectangle 95">
            <a:extLst>
              <a:ext uri="{FF2B5EF4-FFF2-40B4-BE49-F238E27FC236}">
                <a16:creationId xmlns:a16="http://schemas.microsoft.com/office/drawing/2014/main" id="{71B62618-0D02-4C29-88C5-1EDF7F3234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4900" y="457200"/>
            <a:ext cx="277749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1E2747F4-A0AE-425C-B527-E3E32461FE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31610" y="453643"/>
            <a:ext cx="277749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9707F29A-1576-479E-B227-0D6498601B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81372" y="457200"/>
            <a:ext cx="277749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F17B26C7-6F2F-453C-9C08-71E199E527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0214" y="614407"/>
            <a:ext cx="8482004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75F28DDD-9641-43BA-944D-79B0687051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8001"/>
          </a:xfrm>
          <a:prstGeom prst="rect">
            <a:avLst/>
          </a:prstGeom>
          <a:solidFill>
            <a:srgbClr val="FFF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2" name="TextShape 1"/>
          <p:cNvSpPr txBox="1"/>
          <p:nvPr/>
        </p:nvSpPr>
        <p:spPr>
          <a:xfrm>
            <a:off x="334900" y="1037967"/>
            <a:ext cx="2515339" cy="47091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457200">
              <a:spcBef>
                <a:spcPct val="0"/>
              </a:spcBef>
              <a:spcAft>
                <a:spcPts val="600"/>
              </a:spcAft>
            </a:pPr>
            <a:r>
              <a:rPr lang="en-US" sz="2800" strike="noStrike" cap="all" spc="-1" dirty="0" err="1">
                <a:solidFill>
                  <a:schemeClr val="accent1"/>
                </a:solidFill>
                <a:uFill>
                  <a:solidFill>
                    <a:srgbClr val="FFFFFF"/>
                  </a:solidFill>
                </a:uFill>
                <a:latin typeface="+mj-lt"/>
                <a:ea typeface="+mj-ea"/>
                <a:cs typeface="+mj-cs"/>
              </a:rPr>
              <a:t>Trucs</a:t>
            </a:r>
            <a:r>
              <a:rPr lang="en-US" sz="2800" strike="noStrike" cap="all" spc="-1" dirty="0">
                <a:solidFill>
                  <a:schemeClr val="accent1"/>
                </a:solidFill>
                <a:uFill>
                  <a:solidFill>
                    <a:srgbClr val="FFFFFF"/>
                  </a:solidFill>
                </a:uFill>
                <a:latin typeface="+mj-lt"/>
                <a:ea typeface="+mj-ea"/>
                <a:cs typeface="+mj-cs"/>
              </a:rPr>
              <a:t> de la </a:t>
            </a:r>
            <a:r>
              <a:rPr lang="en-US" sz="2800" strike="noStrike" cap="all" spc="-1" dirty="0" err="1">
                <a:solidFill>
                  <a:schemeClr val="accent1"/>
                </a:solidFill>
                <a:uFill>
                  <a:solidFill>
                    <a:srgbClr val="FFFFFF"/>
                  </a:solidFill>
                </a:uFill>
                <a:latin typeface="+mj-lt"/>
                <a:ea typeface="+mj-ea"/>
                <a:cs typeface="+mj-cs"/>
              </a:rPr>
              <a:t>propagande</a:t>
            </a:r>
            <a:endParaRPr lang="en-US" sz="2800" strike="noStrike" cap="all" spc="-1" dirty="0">
              <a:solidFill>
                <a:schemeClr val="accent1"/>
              </a:solidFill>
              <a:uFill>
                <a:solidFill>
                  <a:srgbClr val="FFFFFF"/>
                </a:solidFill>
              </a:uFill>
              <a:latin typeface="+mj-lt"/>
              <a:ea typeface="+mj-ea"/>
              <a:cs typeface="+mj-cs"/>
            </a:endParaRPr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32AA2954-062E-4B72-A97B-0B066FB156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4900" y="457200"/>
            <a:ext cx="277749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10CA29A6-E0B1-40CD-ADF7-7B8E932A32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81372" y="457200"/>
            <a:ext cx="277749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8DD5F866-AD72-475A-B6C6-54E4577D4A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31610" y="453643"/>
            <a:ext cx="277749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C02BAD4C-6EA9-4F10-92D4-A1C8C53DAE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85138" y="723898"/>
            <a:ext cx="5623962" cy="5676901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155" name="TextShape 2">
            <a:extLst>
              <a:ext uri="{FF2B5EF4-FFF2-40B4-BE49-F238E27FC236}">
                <a16:creationId xmlns:a16="http://schemas.microsoft.com/office/drawing/2014/main" id="{D417245A-E5FA-405A-8F37-8BB93E40FDF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6231682"/>
              </p:ext>
            </p:extLst>
          </p:nvPr>
        </p:nvGraphicFramePr>
        <p:xfrm>
          <a:off x="3448828" y="1037967"/>
          <a:ext cx="5259278" cy="47091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ividende">
  <a:themeElements>
    <a:clrScheme name="Dividende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Dividende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e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115</Words>
  <Application>Microsoft Office PowerPoint</Application>
  <PresentationFormat>Affichage à l'écran (4:3)</PresentationFormat>
  <Paragraphs>22</Paragraphs>
  <Slides>13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13</vt:i4>
      </vt:variant>
    </vt:vector>
  </HeadingPairs>
  <TitlesOfParts>
    <vt:vector size="24" baseType="lpstr">
      <vt:lpstr>Arial</vt:lpstr>
      <vt:lpstr>Eras Bold ITC</vt:lpstr>
      <vt:lpstr>Franklin Gothic Book</vt:lpstr>
      <vt:lpstr>Gill Sans MT</vt:lpstr>
      <vt:lpstr>Perpetua</vt:lpstr>
      <vt:lpstr>Symbol</vt:lpstr>
      <vt:lpstr>Times New Roman</vt:lpstr>
      <vt:lpstr>Wingdings</vt:lpstr>
      <vt:lpstr>Wingdings 2</vt:lpstr>
      <vt:lpstr>Office Theme</vt:lpstr>
      <vt:lpstr>Dividende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Christine Lagrandeur</dc:creator>
  <cp:lastModifiedBy>Christine Lagrandeur</cp:lastModifiedBy>
  <cp:revision>4</cp:revision>
  <cp:lastPrinted>2019-07-08T14:53:14Z</cp:lastPrinted>
  <dcterms:created xsi:type="dcterms:W3CDTF">2019-07-07T20:45:49Z</dcterms:created>
  <dcterms:modified xsi:type="dcterms:W3CDTF">2020-02-13T15:32:04Z</dcterms:modified>
</cp:coreProperties>
</file>